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7" r:id="rId5"/>
    <p:sldId id="267" r:id="rId6"/>
    <p:sldId id="309" r:id="rId7"/>
    <p:sldId id="269" r:id="rId8"/>
    <p:sldId id="310" r:id="rId9"/>
    <p:sldId id="302" r:id="rId10"/>
    <p:sldId id="305" r:id="rId11"/>
    <p:sldId id="299" r:id="rId12"/>
    <p:sldId id="306" r:id="rId13"/>
    <p:sldId id="298" r:id="rId14"/>
    <p:sldId id="300" r:id="rId15"/>
    <p:sldId id="289" r:id="rId16"/>
    <p:sldId id="303" r:id="rId17"/>
    <p:sldId id="297" r:id="rId18"/>
    <p:sldId id="292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09" autoAdjust="0"/>
  </p:normalViewPr>
  <p:slideViewPr>
    <p:cSldViewPr snapToGrid="0">
      <p:cViewPr varScale="1">
        <p:scale>
          <a:sx n="35" d="100"/>
          <a:sy n="35" d="100"/>
        </p:scale>
        <p:origin x="6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ern, Samantha" userId="S::cceasah@ucl.ac.uk::c6d7489c-7a4a-46fd-be43-c922d733b1a5" providerId="AD" clId="Web-{8D73BD00-C674-4C40-922E-B3E4CA109348}"/>
    <pc:docChg chg="modSld">
      <pc:chgData name="Ahern, Samantha" userId="S::cceasah@ucl.ac.uk::c6d7489c-7a4a-46fd-be43-c922d733b1a5" providerId="AD" clId="Web-{8D73BD00-C674-4C40-922E-B3E4CA109348}" dt="2019-06-12T09:12:50.874" v="162"/>
      <pc:docMkLst>
        <pc:docMk/>
      </pc:docMkLst>
      <pc:sldChg chg="modSp">
        <pc:chgData name="Ahern, Samantha" userId="S::cceasah@ucl.ac.uk::c6d7489c-7a4a-46fd-be43-c922d733b1a5" providerId="AD" clId="Web-{8D73BD00-C674-4C40-922E-B3E4CA109348}" dt="2019-06-12T09:06:27.918" v="16" actId="20577"/>
        <pc:sldMkLst>
          <pc:docMk/>
          <pc:sldMk cId="4064270889" sldId="269"/>
        </pc:sldMkLst>
        <pc:spChg chg="mod">
          <ac:chgData name="Ahern, Samantha" userId="S::cceasah@ucl.ac.uk::c6d7489c-7a4a-46fd-be43-c922d733b1a5" providerId="AD" clId="Web-{8D73BD00-C674-4C40-922E-B3E4CA109348}" dt="2019-06-12T09:06:27.918" v="16" actId="20577"/>
          <ac:spMkLst>
            <pc:docMk/>
            <pc:sldMk cId="4064270889" sldId="269"/>
            <ac:spMk id="3" creationId="{4C84D2BB-70F7-F247-8A49-7D38B695AE0F}"/>
          </ac:spMkLst>
        </pc:spChg>
      </pc:sldChg>
      <pc:sldChg chg="modSp">
        <pc:chgData name="Ahern, Samantha" userId="S::cceasah@ucl.ac.uk::c6d7489c-7a4a-46fd-be43-c922d733b1a5" providerId="AD" clId="Web-{8D73BD00-C674-4C40-922E-B3E4CA109348}" dt="2019-06-12T09:10:46.748" v="116" actId="20577"/>
        <pc:sldMkLst>
          <pc:docMk/>
          <pc:sldMk cId="25278901" sldId="292"/>
        </pc:sldMkLst>
        <pc:spChg chg="mod">
          <ac:chgData name="Ahern, Samantha" userId="S::cceasah@ucl.ac.uk::c6d7489c-7a4a-46fd-be43-c922d733b1a5" providerId="AD" clId="Web-{8D73BD00-C674-4C40-922E-B3E4CA109348}" dt="2019-06-12T09:10:46.748" v="116" actId="20577"/>
          <ac:spMkLst>
            <pc:docMk/>
            <pc:sldMk cId="25278901" sldId="292"/>
            <ac:spMk id="4" creationId="{5139B6D5-90A7-1A4E-A42A-0C302960D63E}"/>
          </ac:spMkLst>
        </pc:spChg>
      </pc:sldChg>
      <pc:sldChg chg="modSp modNotes">
        <pc:chgData name="Ahern, Samantha" userId="S::cceasah@ucl.ac.uk::c6d7489c-7a4a-46fd-be43-c922d733b1a5" providerId="AD" clId="Web-{8D73BD00-C674-4C40-922E-B3E4CA109348}" dt="2019-06-12T09:12:50.874" v="162"/>
        <pc:sldMkLst>
          <pc:docMk/>
          <pc:sldMk cId="1840352016" sldId="297"/>
        </pc:sldMkLst>
        <pc:spChg chg="mod">
          <ac:chgData name="Ahern, Samantha" userId="S::cceasah@ucl.ac.uk::c6d7489c-7a4a-46fd-be43-c922d733b1a5" providerId="AD" clId="Web-{8D73BD00-C674-4C40-922E-B3E4CA109348}" dt="2019-06-12T09:08:06.606" v="36" actId="20577"/>
          <ac:spMkLst>
            <pc:docMk/>
            <pc:sldMk cId="1840352016" sldId="297"/>
            <ac:spMk id="4" creationId="{C42FE036-9B10-B94A-8876-73C272864559}"/>
          </ac:spMkLst>
        </pc:spChg>
      </pc:sldChg>
      <pc:sldChg chg="modSp">
        <pc:chgData name="Ahern, Samantha" userId="S::cceasah@ucl.ac.uk::c6d7489c-7a4a-46fd-be43-c922d733b1a5" providerId="AD" clId="Web-{8D73BD00-C674-4C40-922E-B3E4CA109348}" dt="2019-06-12T09:05:26.934" v="5" actId="1076"/>
        <pc:sldMkLst>
          <pc:docMk/>
          <pc:sldMk cId="1138593079" sldId="303"/>
        </pc:sldMkLst>
        <pc:graphicFrameChg chg="modGraphic">
          <ac:chgData name="Ahern, Samantha" userId="S::cceasah@ucl.ac.uk::c6d7489c-7a4a-46fd-be43-c922d733b1a5" providerId="AD" clId="Web-{8D73BD00-C674-4C40-922E-B3E4CA109348}" dt="2019-06-12T09:05:03.183" v="0"/>
          <ac:graphicFrameMkLst>
            <pc:docMk/>
            <pc:sldMk cId="1138593079" sldId="303"/>
            <ac:graphicFrameMk id="4" creationId="{2F05C676-9F79-9648-9A3E-D99A388D2B90}"/>
          </ac:graphicFrameMkLst>
        </pc:graphicFrameChg>
        <pc:picChg chg="mod">
          <ac:chgData name="Ahern, Samantha" userId="S::cceasah@ucl.ac.uk::c6d7489c-7a4a-46fd-be43-c922d733b1a5" providerId="AD" clId="Web-{8D73BD00-C674-4C40-922E-B3E4CA109348}" dt="2019-06-12T09:05:09.480" v="1" actId="1076"/>
          <ac:picMkLst>
            <pc:docMk/>
            <pc:sldMk cId="1138593079" sldId="303"/>
            <ac:picMk id="25" creationId="{A55C440E-640F-354B-9E84-9DD6040A9E75}"/>
          </ac:picMkLst>
        </pc:picChg>
        <pc:picChg chg="mod">
          <ac:chgData name="Ahern, Samantha" userId="S::cceasah@ucl.ac.uk::c6d7489c-7a4a-46fd-be43-c922d733b1a5" providerId="AD" clId="Web-{8D73BD00-C674-4C40-922E-B3E4CA109348}" dt="2019-06-12T09:05:12.278" v="2" actId="1076"/>
          <ac:picMkLst>
            <pc:docMk/>
            <pc:sldMk cId="1138593079" sldId="303"/>
            <ac:picMk id="30" creationId="{15E8ECD3-47D7-4D43-BCB4-583B97103BAC}"/>
          </ac:picMkLst>
        </pc:picChg>
        <pc:picChg chg="mod">
          <ac:chgData name="Ahern, Samantha" userId="S::cceasah@ucl.ac.uk::c6d7489c-7a4a-46fd-be43-c922d733b1a5" providerId="AD" clId="Web-{8D73BD00-C674-4C40-922E-B3E4CA109348}" dt="2019-06-12T09:05:16.699" v="3" actId="1076"/>
          <ac:picMkLst>
            <pc:docMk/>
            <pc:sldMk cId="1138593079" sldId="303"/>
            <ac:picMk id="32" creationId="{8F51C6C9-7CB5-B047-95DB-84268F1909C0}"/>
          </ac:picMkLst>
        </pc:picChg>
        <pc:picChg chg="mod">
          <ac:chgData name="Ahern, Samantha" userId="S::cceasah@ucl.ac.uk::c6d7489c-7a4a-46fd-be43-c922d733b1a5" providerId="AD" clId="Web-{8D73BD00-C674-4C40-922E-B3E4CA109348}" dt="2019-06-12T09:05:20.918" v="4" actId="1076"/>
          <ac:picMkLst>
            <pc:docMk/>
            <pc:sldMk cId="1138593079" sldId="303"/>
            <ac:picMk id="34" creationId="{E481B9A8-1854-DA42-BFCC-928C48CBC8DE}"/>
          </ac:picMkLst>
        </pc:picChg>
        <pc:picChg chg="mod">
          <ac:chgData name="Ahern, Samantha" userId="S::cceasah@ucl.ac.uk::c6d7489c-7a4a-46fd-be43-c922d733b1a5" providerId="AD" clId="Web-{8D73BD00-C674-4C40-922E-B3E4CA109348}" dt="2019-06-12T09:05:26.934" v="5" actId="1076"/>
          <ac:picMkLst>
            <pc:docMk/>
            <pc:sldMk cId="1138593079" sldId="303"/>
            <ac:picMk id="52" creationId="{72D21DB1-7A66-9047-8182-72E92A8D2399}"/>
          </ac:picMkLst>
        </pc:picChg>
      </pc:sldChg>
    </pc:docChg>
  </pc:docChgLst>
  <pc:docChgLst>
    <pc:chgData name="Ahern, Samantha" userId="S::cceasah@ucl.ac.uk::c6d7489c-7a4a-46fd-be43-c922d733b1a5" providerId="AD" clId="Web-{B18BA74D-6E5D-44C9-853E-C67657F3DD1D}"/>
    <pc:docChg chg="addSld delSld">
      <pc:chgData name="Ahern, Samantha" userId="S::cceasah@ucl.ac.uk::c6d7489c-7a4a-46fd-be43-c922d733b1a5" providerId="AD" clId="Web-{B18BA74D-6E5D-44C9-853E-C67657F3DD1D}" dt="2019-06-12T14:34:54.091" v="1"/>
      <pc:docMkLst>
        <pc:docMk/>
      </pc:docMkLst>
      <pc:sldChg chg="new del">
        <pc:chgData name="Ahern, Samantha" userId="S::cceasah@ucl.ac.uk::c6d7489c-7a4a-46fd-be43-c922d733b1a5" providerId="AD" clId="Web-{B18BA74D-6E5D-44C9-853E-C67657F3DD1D}" dt="2019-06-12T14:34:54.091" v="1"/>
        <pc:sldMkLst>
          <pc:docMk/>
          <pc:sldMk cId="3888643871" sldId="311"/>
        </pc:sldMkLst>
      </pc:sldChg>
    </pc:docChg>
  </pc:docChgLst>
  <pc:docChgLst>
    <pc:chgData name="Ahern, Samantha" userId="c6d7489c-7a4a-46fd-be43-c922d733b1a5" providerId="ADAL" clId="{F72F0452-5DFC-E449-81A8-3CB482455202}"/>
    <pc:docChg chg="custSel addSld delSld modSld">
      <pc:chgData name="Ahern, Samantha" userId="c6d7489c-7a4a-46fd-be43-c922d733b1a5" providerId="ADAL" clId="{F72F0452-5DFC-E449-81A8-3CB482455202}" dt="2019-06-13T09:15:46.663" v="2161" actId="14100"/>
      <pc:docMkLst>
        <pc:docMk/>
      </pc:docMkLst>
      <pc:sldChg chg="modSp modNotesTx">
        <pc:chgData name="Ahern, Samantha" userId="c6d7489c-7a4a-46fd-be43-c922d733b1a5" providerId="ADAL" clId="{F72F0452-5DFC-E449-81A8-3CB482455202}" dt="2019-06-05T13:53:14.781" v="1611" actId="20577"/>
        <pc:sldMkLst>
          <pc:docMk/>
          <pc:sldMk cId="3672689006" sldId="257"/>
        </pc:sldMkLst>
        <pc:spChg chg="mod">
          <ac:chgData name="Ahern, Samantha" userId="c6d7489c-7a4a-46fd-be43-c922d733b1a5" providerId="ADAL" clId="{F72F0452-5DFC-E449-81A8-3CB482455202}" dt="2019-06-05T13:53:14.781" v="1611" actId="20577"/>
          <ac:spMkLst>
            <pc:docMk/>
            <pc:sldMk cId="3672689006" sldId="257"/>
            <ac:spMk id="2" creationId="{00000000-0000-0000-0000-000000000000}"/>
          </ac:spMkLst>
        </pc:spChg>
      </pc:sldChg>
      <pc:sldChg chg="modSp modNotesTx">
        <pc:chgData name="Ahern, Samantha" userId="c6d7489c-7a4a-46fd-be43-c922d733b1a5" providerId="ADAL" clId="{F72F0452-5DFC-E449-81A8-3CB482455202}" dt="2019-06-13T09:11:16.998" v="2147" actId="20577"/>
        <pc:sldMkLst>
          <pc:docMk/>
          <pc:sldMk cId="2362614444" sldId="267"/>
        </pc:sldMkLst>
        <pc:spChg chg="mod">
          <ac:chgData name="Ahern, Samantha" userId="c6d7489c-7a4a-46fd-be43-c922d733b1a5" providerId="ADAL" clId="{F72F0452-5DFC-E449-81A8-3CB482455202}" dt="2019-06-05T13:15:44.534" v="1" actId="962"/>
          <ac:spMkLst>
            <pc:docMk/>
            <pc:sldMk cId="2362614444" sldId="267"/>
            <ac:spMk id="9" creationId="{0142331E-5A87-EA48-9D50-125A35102DF0}"/>
          </ac:spMkLst>
        </pc:spChg>
        <pc:picChg chg="mod">
          <ac:chgData name="Ahern, Samantha" userId="c6d7489c-7a4a-46fd-be43-c922d733b1a5" providerId="ADAL" clId="{F72F0452-5DFC-E449-81A8-3CB482455202}" dt="2019-06-05T13:54:38.098" v="1614"/>
          <ac:picMkLst>
            <pc:docMk/>
            <pc:sldMk cId="2362614444" sldId="267"/>
            <ac:picMk id="5" creationId="{00000000-0000-0000-0000-000000000000}"/>
          </ac:picMkLst>
        </pc:picChg>
      </pc:sldChg>
      <pc:sldChg chg="modSp">
        <pc:chgData name="Ahern, Samantha" userId="c6d7489c-7a4a-46fd-be43-c922d733b1a5" providerId="ADAL" clId="{F72F0452-5DFC-E449-81A8-3CB482455202}" dt="2019-06-05T13:54:07.491" v="1613"/>
        <pc:sldMkLst>
          <pc:docMk/>
          <pc:sldMk cId="2752500233" sldId="289"/>
        </pc:sldMkLst>
        <pc:spChg chg="mod">
          <ac:chgData name="Ahern, Samantha" userId="c6d7489c-7a4a-46fd-be43-c922d733b1a5" providerId="ADAL" clId="{F72F0452-5DFC-E449-81A8-3CB482455202}" dt="2019-06-05T13:54:07.491" v="1613"/>
          <ac:spMkLst>
            <pc:docMk/>
            <pc:sldMk cId="2752500233" sldId="289"/>
            <ac:spMk id="2" creationId="{00000000-0000-0000-0000-000000000000}"/>
          </ac:spMkLst>
        </pc:spChg>
        <pc:graphicFrameChg chg="mod modGraphic">
          <ac:chgData name="Ahern, Samantha" userId="c6d7489c-7a4a-46fd-be43-c922d733b1a5" providerId="ADAL" clId="{F72F0452-5DFC-E449-81A8-3CB482455202}" dt="2019-06-05T13:52:47.681" v="1608" actId="1076"/>
          <ac:graphicFrameMkLst>
            <pc:docMk/>
            <pc:sldMk cId="2752500233" sldId="289"/>
            <ac:graphicFrameMk id="4" creationId="{922D3B71-D47C-D844-95A2-E17249CFACDD}"/>
          </ac:graphicFrameMkLst>
        </pc:graphicFrameChg>
      </pc:sldChg>
      <pc:sldChg chg="addSp delSp modSp">
        <pc:chgData name="Ahern, Samantha" userId="c6d7489c-7a4a-46fd-be43-c922d733b1a5" providerId="ADAL" clId="{F72F0452-5DFC-E449-81A8-3CB482455202}" dt="2019-06-05T13:52:32.734" v="1607" actId="798"/>
        <pc:sldMkLst>
          <pc:docMk/>
          <pc:sldMk cId="1138593079" sldId="303"/>
        </pc:sldMkLst>
        <pc:spChg chg="add del mod">
          <ac:chgData name="Ahern, Samantha" userId="c6d7489c-7a4a-46fd-be43-c922d733b1a5" providerId="ADAL" clId="{F72F0452-5DFC-E449-81A8-3CB482455202}" dt="2019-06-05T13:22:04.234" v="238" actId="478"/>
          <ac:spMkLst>
            <pc:docMk/>
            <pc:sldMk cId="1138593079" sldId="303"/>
            <ac:spMk id="2" creationId="{2B37EAFC-97BE-F045-8CEA-690D5D712FE2}"/>
          </ac:spMkLst>
        </pc:spChg>
        <pc:spChg chg="add del mod">
          <ac:chgData name="Ahern, Samantha" userId="c6d7489c-7a4a-46fd-be43-c922d733b1a5" providerId="ADAL" clId="{F72F0452-5DFC-E449-81A8-3CB482455202}" dt="2019-06-05T13:17:48.926" v="14" actId="3680"/>
          <ac:spMkLst>
            <pc:docMk/>
            <pc:sldMk cId="1138593079" sldId="303"/>
            <ac:spMk id="3" creationId="{37464E04-E81E-A145-9ADA-5BE435094072}"/>
          </ac:spMkLst>
        </pc:spChg>
        <pc:spChg chg="add del mod">
          <ac:chgData name="Ahern, Samantha" userId="c6d7489c-7a4a-46fd-be43-c922d733b1a5" providerId="ADAL" clId="{F72F0452-5DFC-E449-81A8-3CB482455202}" dt="2019-06-05T13:22:07.293" v="239"/>
          <ac:spMkLst>
            <pc:docMk/>
            <pc:sldMk cId="1138593079" sldId="303"/>
            <ac:spMk id="7" creationId="{BF01AE07-D50A-BB4D-AF7C-8D86FB5FC2E5}"/>
          </ac:spMkLst>
        </pc:spChg>
        <pc:spChg chg="add del mod">
          <ac:chgData name="Ahern, Samantha" userId="c6d7489c-7a4a-46fd-be43-c922d733b1a5" providerId="ADAL" clId="{F72F0452-5DFC-E449-81A8-3CB482455202}" dt="2019-06-05T13:22:07.293" v="239"/>
          <ac:spMkLst>
            <pc:docMk/>
            <pc:sldMk cId="1138593079" sldId="303"/>
            <ac:spMk id="8" creationId="{069BE530-2DF9-AE44-9605-6B2FB693B7E8}"/>
          </ac:spMkLst>
        </pc:spChg>
        <pc:spChg chg="add mod">
          <ac:chgData name="Ahern, Samantha" userId="c6d7489c-7a4a-46fd-be43-c922d733b1a5" providerId="ADAL" clId="{F72F0452-5DFC-E449-81A8-3CB482455202}" dt="2019-06-05T13:23:03.671" v="272" actId="207"/>
          <ac:spMkLst>
            <pc:docMk/>
            <pc:sldMk cId="1138593079" sldId="303"/>
            <ac:spMk id="9" creationId="{E48EB9FA-7A1A-4E48-920F-577A4FCD0033}"/>
          </ac:spMkLst>
        </pc:spChg>
        <pc:spChg chg="add del mod">
          <ac:chgData name="Ahern, Samantha" userId="c6d7489c-7a4a-46fd-be43-c922d733b1a5" providerId="ADAL" clId="{F72F0452-5DFC-E449-81A8-3CB482455202}" dt="2019-06-05T13:22:23.983" v="265" actId="478"/>
          <ac:spMkLst>
            <pc:docMk/>
            <pc:sldMk cId="1138593079" sldId="303"/>
            <ac:spMk id="10" creationId="{0850BD86-40F0-2248-BE56-E1F752AE11ED}"/>
          </ac:spMkLst>
        </pc:spChg>
        <pc:spChg chg="del mod">
          <ac:chgData name="Ahern, Samantha" userId="c6d7489c-7a4a-46fd-be43-c922d733b1a5" providerId="ADAL" clId="{F72F0452-5DFC-E449-81A8-3CB482455202}" dt="2019-06-05T13:16:57.392" v="8" actId="478"/>
          <ac:spMkLst>
            <pc:docMk/>
            <pc:sldMk cId="1138593079" sldId="303"/>
            <ac:spMk id="28" creationId="{D44D8699-4E9C-C841-8F15-4ABE678A7211}"/>
          </ac:spMkLst>
        </pc:spChg>
        <pc:graphicFrameChg chg="add mod modGraphic">
          <ac:chgData name="Ahern, Samantha" userId="c6d7489c-7a4a-46fd-be43-c922d733b1a5" providerId="ADAL" clId="{F72F0452-5DFC-E449-81A8-3CB482455202}" dt="2019-06-05T13:52:32.734" v="1607" actId="798"/>
          <ac:graphicFrameMkLst>
            <pc:docMk/>
            <pc:sldMk cId="1138593079" sldId="303"/>
            <ac:graphicFrameMk id="4" creationId="{2F05C676-9F79-9648-9A3E-D99A388D2B90}"/>
          </ac:graphicFrameMkLst>
        </pc:graphicFrameChg>
        <pc:graphicFrameChg chg="del mod">
          <ac:chgData name="Ahern, Samantha" userId="c6d7489c-7a4a-46fd-be43-c922d733b1a5" providerId="ADAL" clId="{F72F0452-5DFC-E449-81A8-3CB482455202}" dt="2019-06-05T13:30:09.256" v="1066" actId="478"/>
          <ac:graphicFrameMkLst>
            <pc:docMk/>
            <pc:sldMk cId="1138593079" sldId="303"/>
            <ac:graphicFrameMk id="26" creationId="{B8589982-A8AA-254C-A97A-F313F9112799}"/>
          </ac:graphicFrameMkLst>
        </pc:graphicFrameChg>
        <pc:picChg chg="add del mod modCrop">
          <ac:chgData name="Ahern, Samantha" userId="c6d7489c-7a4a-46fd-be43-c922d733b1a5" providerId="ADAL" clId="{F72F0452-5DFC-E449-81A8-3CB482455202}" dt="2019-06-05T13:30:37.135" v="1071"/>
          <ac:picMkLst>
            <pc:docMk/>
            <pc:sldMk cId="1138593079" sldId="303"/>
            <ac:picMk id="12" creationId="{71AB11F0-C47A-A44A-9896-8EDF2763062D}"/>
          </ac:picMkLst>
        </pc:picChg>
        <pc:picChg chg="add mod">
          <ac:chgData name="Ahern, Samantha" userId="c6d7489c-7a4a-46fd-be43-c922d733b1a5" providerId="ADAL" clId="{F72F0452-5DFC-E449-81A8-3CB482455202}" dt="2019-06-05T13:48:22.289" v="1199" actId="1076"/>
          <ac:picMkLst>
            <pc:docMk/>
            <pc:sldMk cId="1138593079" sldId="303"/>
            <ac:picMk id="13" creationId="{E25F27A1-24F3-3B47-AE70-DCCAA52202BA}"/>
          </ac:picMkLst>
        </pc:picChg>
        <pc:picChg chg="add del mod">
          <ac:chgData name="Ahern, Samantha" userId="c6d7489c-7a4a-46fd-be43-c922d733b1a5" providerId="ADAL" clId="{F72F0452-5DFC-E449-81A8-3CB482455202}" dt="2019-06-05T13:31:52.370" v="1081" actId="478"/>
          <ac:picMkLst>
            <pc:docMk/>
            <pc:sldMk cId="1138593079" sldId="303"/>
            <ac:picMk id="15" creationId="{596E4DB0-B46F-314F-943D-AEDF6944D8C7}"/>
          </ac:picMkLst>
        </pc:picChg>
        <pc:picChg chg="add del">
          <ac:chgData name="Ahern, Samantha" userId="c6d7489c-7a4a-46fd-be43-c922d733b1a5" providerId="ADAL" clId="{F72F0452-5DFC-E449-81A8-3CB482455202}" dt="2019-06-05T13:32:01.753" v="1083"/>
          <ac:picMkLst>
            <pc:docMk/>
            <pc:sldMk cId="1138593079" sldId="303"/>
            <ac:picMk id="16" creationId="{DFEBE846-6148-0F4A-A884-18E8DD9AC15E}"/>
          </ac:picMkLst>
        </pc:picChg>
        <pc:picChg chg="add mod modCrop">
          <ac:chgData name="Ahern, Samantha" userId="c6d7489c-7a4a-46fd-be43-c922d733b1a5" providerId="ADAL" clId="{F72F0452-5DFC-E449-81A8-3CB482455202}" dt="2019-06-05T13:48:25.274" v="1200" actId="1076"/>
          <ac:picMkLst>
            <pc:docMk/>
            <pc:sldMk cId="1138593079" sldId="303"/>
            <ac:picMk id="17" creationId="{9C9B1CF7-1468-3148-9E65-08BA1F4241C0}"/>
          </ac:picMkLst>
        </pc:picChg>
        <pc:picChg chg="add mod modCrop">
          <ac:chgData name="Ahern, Samantha" userId="c6d7489c-7a4a-46fd-be43-c922d733b1a5" providerId="ADAL" clId="{F72F0452-5DFC-E449-81A8-3CB482455202}" dt="2019-06-05T13:48:29.369" v="1201" actId="1076"/>
          <ac:picMkLst>
            <pc:docMk/>
            <pc:sldMk cId="1138593079" sldId="303"/>
            <ac:picMk id="19" creationId="{88D6FE34-A6A5-EE42-9646-38D8EA06DB0E}"/>
          </ac:picMkLst>
        </pc:picChg>
        <pc:picChg chg="add mod modCrop">
          <ac:chgData name="Ahern, Samantha" userId="c6d7489c-7a4a-46fd-be43-c922d733b1a5" providerId="ADAL" clId="{F72F0452-5DFC-E449-81A8-3CB482455202}" dt="2019-06-05T13:48:42.524" v="1227" actId="1037"/>
          <ac:picMkLst>
            <pc:docMk/>
            <pc:sldMk cId="1138593079" sldId="303"/>
            <ac:picMk id="21" creationId="{A38552E4-84DF-3444-90D7-7D54BBC03ACD}"/>
          </ac:picMkLst>
        </pc:picChg>
        <pc:picChg chg="add mod modCrop">
          <ac:chgData name="Ahern, Samantha" userId="c6d7489c-7a4a-46fd-be43-c922d733b1a5" providerId="ADAL" clId="{F72F0452-5DFC-E449-81A8-3CB482455202}" dt="2019-06-05T13:48:39.305" v="1225" actId="1037"/>
          <ac:picMkLst>
            <pc:docMk/>
            <pc:sldMk cId="1138593079" sldId="303"/>
            <ac:picMk id="23" creationId="{D27E4B45-C1C0-E14C-9F17-8B7768019E13}"/>
          </ac:picMkLst>
        </pc:picChg>
        <pc:picChg chg="add mod modCrop">
          <ac:chgData name="Ahern, Samantha" userId="c6d7489c-7a4a-46fd-be43-c922d733b1a5" providerId="ADAL" clId="{F72F0452-5DFC-E449-81A8-3CB482455202}" dt="2019-06-05T13:48:47.485" v="1250" actId="1038"/>
          <ac:picMkLst>
            <pc:docMk/>
            <pc:sldMk cId="1138593079" sldId="303"/>
            <ac:picMk id="25" creationId="{A55C440E-640F-354B-9E84-9DD6040A9E75}"/>
          </ac:picMkLst>
        </pc:picChg>
        <pc:picChg chg="add del mod">
          <ac:chgData name="Ahern, Samantha" userId="c6d7489c-7a4a-46fd-be43-c922d733b1a5" providerId="ADAL" clId="{F72F0452-5DFC-E449-81A8-3CB482455202}" dt="2019-06-05T13:36:50.636" v="1115" actId="478"/>
          <ac:picMkLst>
            <pc:docMk/>
            <pc:sldMk cId="1138593079" sldId="303"/>
            <ac:picMk id="29" creationId="{DA7EB470-C142-9142-A9E5-DD5C60DF5693}"/>
          </ac:picMkLst>
        </pc:picChg>
        <pc:picChg chg="add mod modCrop">
          <ac:chgData name="Ahern, Samantha" userId="c6d7489c-7a4a-46fd-be43-c922d733b1a5" providerId="ADAL" clId="{F72F0452-5DFC-E449-81A8-3CB482455202}" dt="2019-06-05T13:48:52.089" v="1273" actId="1038"/>
          <ac:picMkLst>
            <pc:docMk/>
            <pc:sldMk cId="1138593079" sldId="303"/>
            <ac:picMk id="30" creationId="{15E8ECD3-47D7-4D43-BCB4-583B97103BAC}"/>
          </ac:picMkLst>
        </pc:picChg>
        <pc:picChg chg="add mod modCrop">
          <ac:chgData name="Ahern, Samantha" userId="c6d7489c-7a4a-46fd-be43-c922d733b1a5" providerId="ADAL" clId="{F72F0452-5DFC-E449-81A8-3CB482455202}" dt="2019-06-05T13:49:02.766" v="1307" actId="1037"/>
          <ac:picMkLst>
            <pc:docMk/>
            <pc:sldMk cId="1138593079" sldId="303"/>
            <ac:picMk id="32" creationId="{8F51C6C9-7CB5-B047-95DB-84268F1909C0}"/>
          </ac:picMkLst>
        </pc:picChg>
        <pc:picChg chg="add mod modCrop">
          <ac:chgData name="Ahern, Samantha" userId="c6d7489c-7a4a-46fd-be43-c922d733b1a5" providerId="ADAL" clId="{F72F0452-5DFC-E449-81A8-3CB482455202}" dt="2019-06-05T13:49:08.434" v="1329" actId="1038"/>
          <ac:picMkLst>
            <pc:docMk/>
            <pc:sldMk cId="1138593079" sldId="303"/>
            <ac:picMk id="34" creationId="{E481B9A8-1854-DA42-BFCC-928C48CBC8DE}"/>
          </ac:picMkLst>
        </pc:picChg>
        <pc:picChg chg="add mod modCrop">
          <ac:chgData name="Ahern, Samantha" userId="c6d7489c-7a4a-46fd-be43-c922d733b1a5" providerId="ADAL" clId="{F72F0452-5DFC-E449-81A8-3CB482455202}" dt="2019-06-05T13:50:48.466" v="1373" actId="1038"/>
          <ac:picMkLst>
            <pc:docMk/>
            <pc:sldMk cId="1138593079" sldId="303"/>
            <ac:picMk id="36" creationId="{94DCB58E-D5C1-374E-8248-34E85799304B}"/>
          </ac:picMkLst>
        </pc:picChg>
        <pc:picChg chg="add mod modCrop">
          <ac:chgData name="Ahern, Samantha" userId="c6d7489c-7a4a-46fd-be43-c922d733b1a5" providerId="ADAL" clId="{F72F0452-5DFC-E449-81A8-3CB482455202}" dt="2019-06-05T13:50:54.268" v="1404" actId="1038"/>
          <ac:picMkLst>
            <pc:docMk/>
            <pc:sldMk cId="1138593079" sldId="303"/>
            <ac:picMk id="38" creationId="{97FE4736-98B5-A944-99B2-ECF021D2E4A3}"/>
          </ac:picMkLst>
        </pc:picChg>
        <pc:picChg chg="add mod modCrop">
          <ac:chgData name="Ahern, Samantha" userId="c6d7489c-7a4a-46fd-be43-c922d733b1a5" providerId="ADAL" clId="{F72F0452-5DFC-E449-81A8-3CB482455202}" dt="2019-06-05T13:51:01.306" v="1431" actId="1035"/>
          <ac:picMkLst>
            <pc:docMk/>
            <pc:sldMk cId="1138593079" sldId="303"/>
            <ac:picMk id="40" creationId="{336CBD9A-CB78-6840-9516-988D35759028}"/>
          </ac:picMkLst>
        </pc:picChg>
        <pc:picChg chg="add mod modCrop">
          <ac:chgData name="Ahern, Samantha" userId="c6d7489c-7a4a-46fd-be43-c922d733b1a5" providerId="ADAL" clId="{F72F0452-5DFC-E449-81A8-3CB482455202}" dt="2019-06-05T13:51:07.733" v="1462" actId="1037"/>
          <ac:picMkLst>
            <pc:docMk/>
            <pc:sldMk cId="1138593079" sldId="303"/>
            <ac:picMk id="42" creationId="{F4DB090C-C29D-4045-B38B-C0C6B7BE2F52}"/>
          </ac:picMkLst>
        </pc:picChg>
        <pc:picChg chg="add mod modCrop">
          <ac:chgData name="Ahern, Samantha" userId="c6d7489c-7a4a-46fd-be43-c922d733b1a5" providerId="ADAL" clId="{F72F0452-5DFC-E449-81A8-3CB482455202}" dt="2019-06-05T13:51:24.458" v="1510" actId="1037"/>
          <ac:picMkLst>
            <pc:docMk/>
            <pc:sldMk cId="1138593079" sldId="303"/>
            <ac:picMk id="44" creationId="{42FEE109-8433-2242-BB80-09CD15E7AC69}"/>
          </ac:picMkLst>
        </pc:picChg>
        <pc:picChg chg="add mod modCrop">
          <ac:chgData name="Ahern, Samantha" userId="c6d7489c-7a4a-46fd-be43-c922d733b1a5" providerId="ADAL" clId="{F72F0452-5DFC-E449-81A8-3CB482455202}" dt="2019-06-05T13:51:18.233" v="1503" actId="1038"/>
          <ac:picMkLst>
            <pc:docMk/>
            <pc:sldMk cId="1138593079" sldId="303"/>
            <ac:picMk id="46" creationId="{01DD3E5C-1A7C-784B-9F2A-B0A3789CE99A}"/>
          </ac:picMkLst>
        </pc:picChg>
        <pc:picChg chg="add mod modCrop">
          <ac:chgData name="Ahern, Samantha" userId="c6d7489c-7a4a-46fd-be43-c922d733b1a5" providerId="ADAL" clId="{F72F0452-5DFC-E449-81A8-3CB482455202}" dt="2019-06-05T13:51:31.513" v="1537" actId="1038"/>
          <ac:picMkLst>
            <pc:docMk/>
            <pc:sldMk cId="1138593079" sldId="303"/>
            <ac:picMk id="48" creationId="{4E2738F5-1365-EC46-A15E-A6DEA72255D3}"/>
          </ac:picMkLst>
        </pc:picChg>
        <pc:picChg chg="add mod modCrop">
          <ac:chgData name="Ahern, Samantha" userId="c6d7489c-7a4a-46fd-be43-c922d733b1a5" providerId="ADAL" clId="{F72F0452-5DFC-E449-81A8-3CB482455202}" dt="2019-06-05T13:51:36.827" v="1557" actId="1038"/>
          <ac:picMkLst>
            <pc:docMk/>
            <pc:sldMk cId="1138593079" sldId="303"/>
            <ac:picMk id="50" creationId="{D9C68F9E-6D8A-5347-B95F-E07ED3CAA833}"/>
          </ac:picMkLst>
        </pc:picChg>
        <pc:picChg chg="add mod modCrop">
          <ac:chgData name="Ahern, Samantha" userId="c6d7489c-7a4a-46fd-be43-c922d733b1a5" providerId="ADAL" clId="{F72F0452-5DFC-E449-81A8-3CB482455202}" dt="2019-06-05T13:51:47.164" v="1598" actId="1037"/>
          <ac:picMkLst>
            <pc:docMk/>
            <pc:sldMk cId="1138593079" sldId="303"/>
            <ac:picMk id="52" creationId="{72D21DB1-7A66-9047-8182-72E92A8D2399}"/>
          </ac:picMkLst>
        </pc:picChg>
      </pc:sldChg>
      <pc:sldChg chg="modSp">
        <pc:chgData name="Ahern, Samantha" userId="c6d7489c-7a4a-46fd-be43-c922d733b1a5" providerId="ADAL" clId="{F72F0452-5DFC-E449-81A8-3CB482455202}" dt="2019-06-05T13:16:07.383" v="2" actId="962"/>
        <pc:sldMkLst>
          <pc:docMk/>
          <pc:sldMk cId="2044148342" sldId="305"/>
        </pc:sldMkLst>
        <pc:spChg chg="mod">
          <ac:chgData name="Ahern, Samantha" userId="c6d7489c-7a4a-46fd-be43-c922d733b1a5" providerId="ADAL" clId="{F72F0452-5DFC-E449-81A8-3CB482455202}" dt="2019-06-05T13:16:07.383" v="2" actId="962"/>
          <ac:spMkLst>
            <pc:docMk/>
            <pc:sldMk cId="2044148342" sldId="305"/>
            <ac:spMk id="6" creationId="{DEB4E33C-F352-5D4C-9B57-AB00CB67BE41}"/>
          </ac:spMkLst>
        </pc:spChg>
      </pc:sldChg>
      <pc:sldChg chg="modSp">
        <pc:chgData name="Ahern, Samantha" userId="c6d7489c-7a4a-46fd-be43-c922d733b1a5" providerId="ADAL" clId="{F72F0452-5DFC-E449-81A8-3CB482455202}" dt="2019-06-05T13:55:00.216" v="1615"/>
        <pc:sldMkLst>
          <pc:docMk/>
          <pc:sldMk cId="1905887118" sldId="309"/>
        </pc:sldMkLst>
        <pc:picChg chg="mod">
          <ac:chgData name="Ahern, Samantha" userId="c6d7489c-7a4a-46fd-be43-c922d733b1a5" providerId="ADAL" clId="{F72F0452-5DFC-E449-81A8-3CB482455202}" dt="2019-06-05T13:55:00.216" v="1615"/>
          <ac:picMkLst>
            <pc:docMk/>
            <pc:sldMk cId="1905887118" sldId="309"/>
            <ac:picMk id="5" creationId="{00000000-0000-0000-0000-000000000000}"/>
          </ac:picMkLst>
        </pc:picChg>
      </pc:sldChg>
      <pc:sldChg chg="addSp delSp modSp add mod">
        <pc:chgData name="Ahern, Samantha" userId="c6d7489c-7a4a-46fd-be43-c922d733b1a5" providerId="ADAL" clId="{F72F0452-5DFC-E449-81A8-3CB482455202}" dt="2019-06-13T09:08:03.911" v="1971" actId="14100"/>
        <pc:sldMkLst>
          <pc:docMk/>
          <pc:sldMk cId="1839735473" sldId="311"/>
        </pc:sldMkLst>
        <pc:spChg chg="mod">
          <ac:chgData name="Ahern, Samantha" userId="c6d7489c-7a4a-46fd-be43-c922d733b1a5" providerId="ADAL" clId="{F72F0452-5DFC-E449-81A8-3CB482455202}" dt="2019-06-12T14:35:38.325" v="1667" actId="20577"/>
          <ac:spMkLst>
            <pc:docMk/>
            <pc:sldMk cId="1839735473" sldId="311"/>
            <ac:spMk id="2" creationId="{00000000-0000-0000-0000-000000000000}"/>
          </ac:spMkLst>
        </pc:spChg>
        <pc:spChg chg="del mod">
          <ac:chgData name="Ahern, Samantha" userId="c6d7489c-7a4a-46fd-be43-c922d733b1a5" providerId="ADAL" clId="{F72F0452-5DFC-E449-81A8-3CB482455202}" dt="2019-06-12T14:36:00.687" v="1671" actId="1957"/>
          <ac:spMkLst>
            <pc:docMk/>
            <pc:sldMk cId="1839735473" sldId="311"/>
            <ac:spMk id="3" creationId="{82CDBF75-4A22-EA4F-935B-39FE457D81A7}"/>
          </ac:spMkLst>
        </pc:spChg>
        <pc:graphicFrameChg chg="add mod">
          <ac:chgData name="Ahern, Samantha" userId="c6d7489c-7a4a-46fd-be43-c922d733b1a5" providerId="ADAL" clId="{F72F0452-5DFC-E449-81A8-3CB482455202}" dt="2019-06-13T09:08:03.911" v="1971" actId="14100"/>
          <ac:graphicFrameMkLst>
            <pc:docMk/>
            <pc:sldMk cId="1839735473" sldId="311"/>
            <ac:graphicFrameMk id="4" creationId="{9EA79C4E-9CBD-C547-B3DE-64141AB19D5E}"/>
          </ac:graphicFrameMkLst>
        </pc:graphicFrameChg>
      </pc:sldChg>
      <pc:sldChg chg="del">
        <pc:chgData name="Ahern, Samantha" userId="c6d7489c-7a4a-46fd-be43-c922d733b1a5" providerId="ADAL" clId="{F72F0452-5DFC-E449-81A8-3CB482455202}" dt="2019-06-12T14:35:14.960" v="1616" actId="2696"/>
        <pc:sldMkLst>
          <pc:docMk/>
          <pc:sldMk cId="3888643871" sldId="311"/>
        </pc:sldMkLst>
      </pc:sldChg>
      <pc:sldChg chg="addSp delSp modSp add modNotesTx">
        <pc:chgData name="Ahern, Samantha" userId="c6d7489c-7a4a-46fd-be43-c922d733b1a5" providerId="ADAL" clId="{F72F0452-5DFC-E449-81A8-3CB482455202}" dt="2019-06-13T09:15:46.663" v="2161" actId="14100"/>
        <pc:sldMkLst>
          <pc:docMk/>
          <pc:sldMk cId="1292757380" sldId="312"/>
        </pc:sldMkLst>
        <pc:spChg chg="mod">
          <ac:chgData name="Ahern, Samantha" userId="c6d7489c-7a4a-46fd-be43-c922d733b1a5" providerId="ADAL" clId="{F72F0452-5DFC-E449-81A8-3CB482455202}" dt="2019-06-13T09:08:25.261" v="2006" actId="20577"/>
          <ac:spMkLst>
            <pc:docMk/>
            <pc:sldMk cId="1292757380" sldId="312"/>
            <ac:spMk id="2" creationId="{00000000-0000-0000-0000-000000000000}"/>
          </ac:spMkLst>
        </pc:spChg>
        <pc:spChg chg="mod">
          <ac:chgData name="Ahern, Samantha" userId="c6d7489c-7a4a-46fd-be43-c922d733b1a5" providerId="ADAL" clId="{F72F0452-5DFC-E449-81A8-3CB482455202}" dt="2019-06-13T09:15:46.663" v="2161" actId="14100"/>
          <ac:spMkLst>
            <pc:docMk/>
            <pc:sldMk cId="1292757380" sldId="312"/>
            <ac:spMk id="3" creationId="{6794691A-EC3D-9848-BCAA-7ED3CEED852A}"/>
          </ac:spMkLst>
        </pc:spChg>
        <pc:spChg chg="del">
          <ac:chgData name="Ahern, Samantha" userId="c6d7489c-7a4a-46fd-be43-c922d733b1a5" providerId="ADAL" clId="{F72F0452-5DFC-E449-81A8-3CB482455202}" dt="2019-06-13T09:09:10.927" v="2010" actId="478"/>
          <ac:spMkLst>
            <pc:docMk/>
            <pc:sldMk cId="1292757380" sldId="312"/>
            <ac:spMk id="9" creationId="{0142331E-5A87-EA48-9D50-125A35102DF0}"/>
          </ac:spMkLst>
        </pc:spChg>
        <pc:picChg chg="add mod modCrop">
          <ac:chgData name="Ahern, Samantha" userId="c6d7489c-7a4a-46fd-be43-c922d733b1a5" providerId="ADAL" clId="{F72F0452-5DFC-E449-81A8-3CB482455202}" dt="2019-06-13T09:13:33.071" v="2150" actId="18131"/>
          <ac:picMkLst>
            <pc:docMk/>
            <pc:sldMk cId="1292757380" sldId="312"/>
            <ac:picMk id="6" creationId="{E0003CC1-0F02-C04A-B6EA-95056BF75465}"/>
          </ac:picMkLst>
        </pc:picChg>
        <pc:picChg chg="add del mod modCrop">
          <ac:chgData name="Ahern, Samantha" userId="c6d7489c-7a4a-46fd-be43-c922d733b1a5" providerId="ADAL" clId="{F72F0452-5DFC-E449-81A8-3CB482455202}" dt="2019-06-13T09:15:15.363" v="2158" actId="478"/>
          <ac:picMkLst>
            <pc:docMk/>
            <pc:sldMk cId="1292757380" sldId="312"/>
            <ac:picMk id="8" creationId="{8B37A81B-2B07-024E-B2EF-DA27247FAFB1}"/>
          </ac:picMkLst>
        </pc:picChg>
      </pc:sldChg>
    </pc:docChg>
  </pc:docChgLst>
  <pc:docChgLst>
    <pc:chgData name="Ahern, Samantha" userId="S::cceasah@ucl.ac.uk::c6d7489c-7a4a-46fd-be43-c922d733b1a5" providerId="AD" clId="Web-{8C752B43-5498-4EBA-98E9-63EB9A4CA912}"/>
    <pc:docChg chg="modSld">
      <pc:chgData name="Ahern, Samantha" userId="S::cceasah@ucl.ac.uk::c6d7489c-7a4a-46fd-be43-c922d733b1a5" providerId="AD" clId="Web-{8C752B43-5498-4EBA-98E9-63EB9A4CA912}" dt="2019-06-12T14:50:40.729" v="84"/>
      <pc:docMkLst>
        <pc:docMk/>
      </pc:docMkLst>
      <pc:sldChg chg="modNotes">
        <pc:chgData name="Ahern, Samantha" userId="S::cceasah@ucl.ac.uk::c6d7489c-7a4a-46fd-be43-c922d733b1a5" providerId="AD" clId="Web-{8C752B43-5498-4EBA-98E9-63EB9A4CA912}" dt="2019-06-12T14:50:40.729" v="84"/>
        <pc:sldMkLst>
          <pc:docMk/>
          <pc:sldMk cId="2362614444" sldId="267"/>
        </pc:sldMkLst>
      </pc:sldChg>
    </pc:docChg>
  </pc:docChgLst>
  <pc:docChgLst>
    <pc:chgData name="Ahern, Samantha" userId="S::cceasah@ucl.ac.uk::c6d7489c-7a4a-46fd-be43-c922d733b1a5" providerId="AD" clId="Web-{20721711-FEB8-4C5B-9BC2-C3961702FFAF}"/>
    <pc:docChg chg="modSld">
      <pc:chgData name="Ahern, Samantha" userId="S::cceasah@ucl.ac.uk::c6d7489c-7a4a-46fd-be43-c922d733b1a5" providerId="AD" clId="Web-{20721711-FEB8-4C5B-9BC2-C3961702FFAF}" dt="2019-06-10T09:42:29.815" v="11"/>
      <pc:docMkLst>
        <pc:docMk/>
      </pc:docMkLst>
      <pc:sldChg chg="modSp">
        <pc:chgData name="Ahern, Samantha" userId="S::cceasah@ucl.ac.uk::c6d7489c-7a4a-46fd-be43-c922d733b1a5" providerId="AD" clId="Web-{20721711-FEB8-4C5B-9BC2-C3961702FFAF}" dt="2019-06-10T09:42:29.815" v="11"/>
        <pc:sldMkLst>
          <pc:docMk/>
          <pc:sldMk cId="1138593079" sldId="303"/>
        </pc:sldMkLst>
        <pc:graphicFrameChg chg="mod modGraphic">
          <ac:chgData name="Ahern, Samantha" userId="S::cceasah@ucl.ac.uk::c6d7489c-7a4a-46fd-be43-c922d733b1a5" providerId="AD" clId="Web-{20721711-FEB8-4C5B-9BC2-C3961702FFAF}" dt="2019-06-10T09:42:29.815" v="11"/>
          <ac:graphicFrameMkLst>
            <pc:docMk/>
            <pc:sldMk cId="1138593079" sldId="303"/>
            <ac:graphicFrameMk id="4" creationId="{2F05C676-9F79-9648-9A3E-D99A388D2B90}"/>
          </ac:graphicFrameMkLst>
        </pc:graphicFrameChg>
      </pc:sldChg>
      <pc:sldChg chg="delSp modSp">
        <pc:chgData name="Ahern, Samantha" userId="S::cceasah@ucl.ac.uk::c6d7489c-7a4a-46fd-be43-c922d733b1a5" providerId="AD" clId="Web-{20721711-FEB8-4C5B-9BC2-C3961702FFAF}" dt="2019-06-10T09:41:43.001" v="9"/>
        <pc:sldMkLst>
          <pc:docMk/>
          <pc:sldMk cId="2943827596" sldId="310"/>
        </pc:sldMkLst>
        <pc:spChg chg="mod">
          <ac:chgData name="Ahern, Samantha" userId="S::cceasah@ucl.ac.uk::c6d7489c-7a4a-46fd-be43-c922d733b1a5" providerId="AD" clId="Web-{20721711-FEB8-4C5B-9BC2-C3961702FFAF}" dt="2019-06-10T09:40:45.641" v="0" actId="20577"/>
          <ac:spMkLst>
            <pc:docMk/>
            <pc:sldMk cId="2943827596" sldId="310"/>
            <ac:spMk id="2" creationId="{5308DDE7-A8A8-9C46-9F58-F12E49B75993}"/>
          </ac:spMkLst>
        </pc:spChg>
        <pc:spChg chg="del mod">
          <ac:chgData name="Ahern, Samantha" userId="S::cceasah@ucl.ac.uk::c6d7489c-7a4a-46fd-be43-c922d733b1a5" providerId="AD" clId="Web-{20721711-FEB8-4C5B-9BC2-C3961702FFAF}" dt="2019-06-10T09:41:43.001" v="9"/>
          <ac:spMkLst>
            <pc:docMk/>
            <pc:sldMk cId="2943827596" sldId="310"/>
            <ac:spMk id="4" creationId="{4E506FD9-5A0C-9D40-A93C-CB3E8BAED2CC}"/>
          </ac:spMkLst>
        </pc:spChg>
        <pc:spChg chg="mod">
          <ac:chgData name="Ahern, Samantha" userId="S::cceasah@ucl.ac.uk::c6d7489c-7a4a-46fd-be43-c922d733b1a5" providerId="AD" clId="Web-{20721711-FEB8-4C5B-9BC2-C3961702FFAF}" dt="2019-06-10T09:40:57.876" v="5" actId="20577"/>
          <ac:spMkLst>
            <pc:docMk/>
            <pc:sldMk cId="2943827596" sldId="310"/>
            <ac:spMk id="7" creationId="{557DBE1A-903B-4D43-88C6-F5CE9E6B4AC7}"/>
          </ac:spMkLst>
        </pc:spChg>
      </pc:sldChg>
    </pc:docChg>
  </pc:docChgLst>
  <pc:docChgLst>
    <pc:chgData name="Ahern, Samantha" userId="S::cceasah@ucl.ac.uk::c6d7489c-7a4a-46fd-be43-c922d733b1a5" providerId="AD" clId="Web-{4AE00C85-7A9A-4BE8-BB82-C96E0E8711E6}"/>
    <pc:docChg chg="modSld">
      <pc:chgData name="Ahern, Samantha" userId="S::cceasah@ucl.ac.uk::c6d7489c-7a4a-46fd-be43-c922d733b1a5" providerId="AD" clId="Web-{4AE00C85-7A9A-4BE8-BB82-C96E0E8711E6}" dt="2019-06-12T09:17:10.882" v="143"/>
      <pc:docMkLst>
        <pc:docMk/>
      </pc:docMkLst>
      <pc:sldChg chg="modSp">
        <pc:chgData name="Ahern, Samantha" userId="S::cceasah@ucl.ac.uk::c6d7489c-7a4a-46fd-be43-c922d733b1a5" providerId="AD" clId="Web-{4AE00C85-7A9A-4BE8-BB82-C96E0E8711E6}" dt="2019-06-12T09:14:25.475" v="12"/>
        <pc:sldMkLst>
          <pc:docMk/>
          <pc:sldMk cId="2752500233" sldId="289"/>
        </pc:sldMkLst>
        <pc:graphicFrameChg chg="mod modGraphic">
          <ac:chgData name="Ahern, Samantha" userId="S::cceasah@ucl.ac.uk::c6d7489c-7a4a-46fd-be43-c922d733b1a5" providerId="AD" clId="Web-{4AE00C85-7A9A-4BE8-BB82-C96E0E8711E6}" dt="2019-06-12T09:14:25.475" v="12"/>
          <ac:graphicFrameMkLst>
            <pc:docMk/>
            <pc:sldMk cId="2752500233" sldId="289"/>
            <ac:graphicFrameMk id="4" creationId="{922D3B71-D47C-D844-95A2-E17249CFACDD}"/>
          </ac:graphicFrameMkLst>
        </pc:graphicFrameChg>
      </pc:sldChg>
      <pc:sldChg chg="modNotes">
        <pc:chgData name="Ahern, Samantha" userId="S::cceasah@ucl.ac.uk::c6d7489c-7a4a-46fd-be43-c922d733b1a5" providerId="AD" clId="Web-{4AE00C85-7A9A-4BE8-BB82-C96E0E8711E6}" dt="2019-06-12T09:17:10.882" v="143"/>
        <pc:sldMkLst>
          <pc:docMk/>
          <pc:sldMk cId="1840352016" sldId="297"/>
        </pc:sldMkLst>
      </pc:sldChg>
      <pc:sldChg chg="modSp">
        <pc:chgData name="Ahern, Samantha" userId="S::cceasah@ucl.ac.uk::c6d7489c-7a4a-46fd-be43-c922d733b1a5" providerId="AD" clId="Web-{4AE00C85-7A9A-4BE8-BB82-C96E0E8711E6}" dt="2019-06-12T09:13:59.662" v="6" actId="20577"/>
        <pc:sldMkLst>
          <pc:docMk/>
          <pc:sldMk cId="2930048125" sldId="300"/>
        </pc:sldMkLst>
        <pc:spChg chg="mod">
          <ac:chgData name="Ahern, Samantha" userId="S::cceasah@ucl.ac.uk::c6d7489c-7a4a-46fd-be43-c922d733b1a5" providerId="AD" clId="Web-{4AE00C85-7A9A-4BE8-BB82-C96E0E8711E6}" dt="2019-06-12T09:13:59.662" v="6" actId="20577"/>
          <ac:spMkLst>
            <pc:docMk/>
            <pc:sldMk cId="2930048125" sldId="300"/>
            <ac:spMk id="2" creationId="{00000000-0000-0000-0000-000000000000}"/>
          </ac:spMkLst>
        </pc:spChg>
      </pc:sldChg>
      <pc:sldChg chg="modSp">
        <pc:chgData name="Ahern, Samantha" userId="S::cceasah@ucl.ac.uk::c6d7489c-7a4a-46fd-be43-c922d733b1a5" providerId="AD" clId="Web-{4AE00C85-7A9A-4BE8-BB82-C96E0E8711E6}" dt="2019-06-12T09:15:00.772" v="16"/>
        <pc:sldMkLst>
          <pc:docMk/>
          <pc:sldMk cId="1138593079" sldId="303"/>
        </pc:sldMkLst>
        <pc:graphicFrameChg chg="mod modGraphic">
          <ac:chgData name="Ahern, Samantha" userId="S::cceasah@ucl.ac.uk::c6d7489c-7a4a-46fd-be43-c922d733b1a5" providerId="AD" clId="Web-{4AE00C85-7A9A-4BE8-BB82-C96E0E8711E6}" dt="2019-06-12T09:15:00.772" v="16"/>
          <ac:graphicFrameMkLst>
            <pc:docMk/>
            <pc:sldMk cId="1138593079" sldId="303"/>
            <ac:graphicFrameMk id="4" creationId="{2F05C676-9F79-9648-9A3E-D99A388D2B90}"/>
          </ac:graphicFrameMkLst>
        </pc:graphicFrameChg>
      </pc:sldChg>
      <pc:sldChg chg="modSp">
        <pc:chgData name="Ahern, Samantha" userId="S::cceasah@ucl.ac.uk::c6d7489c-7a4a-46fd-be43-c922d733b1a5" providerId="AD" clId="Web-{4AE00C85-7A9A-4BE8-BB82-C96E0E8711E6}" dt="2019-06-12T09:13:40.053" v="3" actId="20577"/>
        <pc:sldMkLst>
          <pc:docMk/>
          <pc:sldMk cId="1905887118" sldId="309"/>
        </pc:sldMkLst>
        <pc:spChg chg="mod">
          <ac:chgData name="Ahern, Samantha" userId="S::cceasah@ucl.ac.uk::c6d7489c-7a4a-46fd-be43-c922d733b1a5" providerId="AD" clId="Web-{4AE00C85-7A9A-4BE8-BB82-C96E0E8711E6}" dt="2019-06-12T09:13:40.053" v="3" actId="20577"/>
          <ac:spMkLst>
            <pc:docMk/>
            <pc:sldMk cId="1905887118" sldId="309"/>
            <ac:spMk id="2" creationId="{00000000-0000-0000-0000-000000000000}"/>
          </ac:spMkLst>
        </pc:spChg>
        <pc:spChg chg="mod">
          <ac:chgData name="Ahern, Samantha" userId="S::cceasah@ucl.ac.uk::c6d7489c-7a4a-46fd-be43-c922d733b1a5" providerId="AD" clId="Web-{4AE00C85-7A9A-4BE8-BB82-C96E0E8711E6}" dt="2019-06-12T09:13:36.193" v="0" actId="20577"/>
          <ac:spMkLst>
            <pc:docMk/>
            <pc:sldMk cId="1905887118" sldId="309"/>
            <ac:spMk id="3" creationId="{6794691A-EC3D-9848-BCAA-7ED3CEED852A}"/>
          </ac:spMkLst>
        </pc:spChg>
      </pc:sldChg>
    </pc:docChg>
  </pc:docChgLst>
  <pc:docChgLst>
    <pc:chgData name="Ahern, Samantha" userId="S::cceasah@ucl.ac.uk::c6d7489c-7a4a-46fd-be43-c922d733b1a5" providerId="AD" clId="Web-{D6B4154A-9D41-4935-A8FB-5B74698DB638}"/>
    <pc:docChg chg="modSld">
      <pc:chgData name="Ahern, Samantha" userId="S::cceasah@ucl.ac.uk::c6d7489c-7a4a-46fd-be43-c922d733b1a5" providerId="AD" clId="Web-{D6B4154A-9D41-4935-A8FB-5B74698DB638}" dt="2019-06-13T09:18:08.289" v="15"/>
      <pc:docMkLst>
        <pc:docMk/>
      </pc:docMkLst>
      <pc:sldChg chg="modNotes">
        <pc:chgData name="Ahern, Samantha" userId="S::cceasah@ucl.ac.uk::c6d7489c-7a4a-46fd-be43-c922d733b1a5" providerId="AD" clId="Web-{D6B4154A-9D41-4935-A8FB-5B74698DB638}" dt="2019-06-13T09:18:08.289" v="15"/>
        <pc:sldMkLst>
          <pc:docMk/>
          <pc:sldMk cId="1839735473" sldId="311"/>
        </pc:sldMkLst>
      </pc:sldChg>
    </pc:docChg>
  </pc:docChgLst>
  <pc:docChgLst>
    <pc:chgData name="Ahern, Samantha" userId="S::cceasah@ucl.ac.uk::c6d7489c-7a4a-46fd-be43-c922d733b1a5" providerId="AD" clId="Web-{BEDBBC60-542C-4F74-84C0-432DCDB09264}"/>
    <pc:docChg chg="modSld">
      <pc:chgData name="Ahern, Samantha" userId="S::cceasah@ucl.ac.uk::c6d7489c-7a4a-46fd-be43-c922d733b1a5" providerId="AD" clId="Web-{BEDBBC60-542C-4F74-84C0-432DCDB09264}" dt="2019-05-28T09:56:32.946" v="120"/>
      <pc:docMkLst>
        <pc:docMk/>
      </pc:docMkLst>
      <pc:sldChg chg="modSp">
        <pc:chgData name="Ahern, Samantha" userId="S::cceasah@ucl.ac.uk::c6d7489c-7a4a-46fd-be43-c922d733b1a5" providerId="AD" clId="Web-{BEDBBC60-542C-4F74-84C0-432DCDB09264}" dt="2019-05-28T09:39:07.556" v="12"/>
        <pc:sldMkLst>
          <pc:docMk/>
          <pc:sldMk cId="3672689006" sldId="257"/>
        </pc:sldMkLst>
        <pc:spChg chg="mod">
          <ac:chgData name="Ahern, Samantha" userId="S::cceasah@ucl.ac.uk::c6d7489c-7a4a-46fd-be43-c922d733b1a5" providerId="AD" clId="Web-{BEDBBC60-542C-4F74-84C0-432DCDB09264}" dt="2019-05-28T09:38:09.994" v="0" actId="20577"/>
          <ac:spMkLst>
            <pc:docMk/>
            <pc:sldMk cId="3672689006" sldId="257"/>
            <ac:spMk id="2" creationId="{00000000-0000-0000-0000-000000000000}"/>
          </ac:spMkLst>
        </pc:spChg>
        <pc:spChg chg="mod">
          <ac:chgData name="Ahern, Samantha" userId="S::cceasah@ucl.ac.uk::c6d7489c-7a4a-46fd-be43-c922d733b1a5" providerId="AD" clId="Web-{BEDBBC60-542C-4F74-84C0-432DCDB09264}" dt="2019-05-28T09:38:14.837" v="3" actId="20577"/>
          <ac:spMkLst>
            <pc:docMk/>
            <pc:sldMk cId="3672689006" sldId="257"/>
            <ac:spMk id="3" creationId="{00000000-0000-0000-0000-000000000000}"/>
          </ac:spMkLst>
        </pc:spChg>
        <pc:picChg chg="mod">
          <ac:chgData name="Ahern, Samantha" userId="S::cceasah@ucl.ac.uk::c6d7489c-7a4a-46fd-be43-c922d733b1a5" providerId="AD" clId="Web-{BEDBBC60-542C-4F74-84C0-432DCDB09264}" dt="2019-05-28T09:39:07.556" v="12"/>
          <ac:picMkLst>
            <pc:docMk/>
            <pc:sldMk cId="3672689006" sldId="257"/>
            <ac:picMk id="5" creationId="{00000000-0000-0000-0000-000000000000}"/>
          </ac:picMkLst>
        </pc:picChg>
      </pc:sldChg>
      <pc:sldChg chg="modSp">
        <pc:chgData name="Ahern, Samantha" userId="S::cceasah@ucl.ac.uk::c6d7489c-7a4a-46fd-be43-c922d733b1a5" providerId="AD" clId="Web-{BEDBBC60-542C-4F74-84C0-432DCDB09264}" dt="2019-05-28T09:56:05.258" v="118"/>
        <pc:sldMkLst>
          <pc:docMk/>
          <pc:sldMk cId="2996338909" sldId="261"/>
        </pc:sldMkLst>
        <pc:spChg chg="mod">
          <ac:chgData name="Ahern, Samantha" userId="S::cceasah@ucl.ac.uk::c6d7489c-7a4a-46fd-be43-c922d733b1a5" providerId="AD" clId="Web-{BEDBBC60-542C-4F74-84C0-432DCDB09264}" dt="2019-05-28T09:48:20.071" v="99" actId="20577"/>
          <ac:spMkLst>
            <pc:docMk/>
            <pc:sldMk cId="2996338909" sldId="261"/>
            <ac:spMk id="2" creationId="{70A60D18-1CA2-496B-AB9B-414722B263F6}"/>
          </ac:spMkLst>
        </pc:spChg>
        <pc:picChg chg="mod">
          <ac:chgData name="Ahern, Samantha" userId="S::cceasah@ucl.ac.uk::c6d7489c-7a4a-46fd-be43-c922d733b1a5" providerId="AD" clId="Web-{BEDBBC60-542C-4F74-84C0-432DCDB09264}" dt="2019-05-28T09:56:05.258" v="118"/>
          <ac:picMkLst>
            <pc:docMk/>
            <pc:sldMk cId="2996338909" sldId="261"/>
            <ac:picMk id="4" creationId="{00000000-0000-0000-0000-000000000000}"/>
          </ac:picMkLst>
        </pc:picChg>
      </pc:sldChg>
      <pc:sldChg chg="modSp">
        <pc:chgData name="Ahern, Samantha" userId="S::cceasah@ucl.ac.uk::c6d7489c-7a4a-46fd-be43-c922d733b1a5" providerId="AD" clId="Web-{BEDBBC60-542C-4F74-84C0-432DCDB09264}" dt="2019-05-28T09:49:26.055" v="104"/>
        <pc:sldMkLst>
          <pc:docMk/>
          <pc:sldMk cId="2362614444" sldId="267"/>
        </pc:sldMkLst>
        <pc:spChg chg="mod">
          <ac:chgData name="Ahern, Samantha" userId="S::cceasah@ucl.ac.uk::c6d7489c-7a4a-46fd-be43-c922d733b1a5" providerId="AD" clId="Web-{BEDBBC60-542C-4F74-84C0-432DCDB09264}" dt="2019-05-28T09:43:27.915" v="17" actId="20577"/>
          <ac:spMkLst>
            <pc:docMk/>
            <pc:sldMk cId="2362614444" sldId="267"/>
            <ac:spMk id="2" creationId="{00000000-0000-0000-0000-000000000000}"/>
          </ac:spMkLst>
        </pc:spChg>
        <pc:spChg chg="mod">
          <ac:chgData name="Ahern, Samantha" userId="S::cceasah@ucl.ac.uk::c6d7489c-7a4a-46fd-be43-c922d733b1a5" providerId="AD" clId="Web-{BEDBBC60-542C-4F74-84C0-432DCDB09264}" dt="2019-05-28T09:43:44.353" v="22" actId="20577"/>
          <ac:spMkLst>
            <pc:docMk/>
            <pc:sldMk cId="2362614444" sldId="267"/>
            <ac:spMk id="3" creationId="{6794691A-EC3D-9848-BCAA-7ED3CEED852A}"/>
          </ac:spMkLst>
        </pc:spChg>
        <pc:picChg chg="mod">
          <ac:chgData name="Ahern, Samantha" userId="S::cceasah@ucl.ac.uk::c6d7489c-7a4a-46fd-be43-c922d733b1a5" providerId="AD" clId="Web-{BEDBBC60-542C-4F74-84C0-432DCDB09264}" dt="2019-05-28T09:49:26.055" v="104"/>
          <ac:picMkLst>
            <pc:docMk/>
            <pc:sldMk cId="2362614444" sldId="267"/>
            <ac:picMk id="5" creationId="{00000000-0000-0000-0000-000000000000}"/>
          </ac:picMkLst>
        </pc:picChg>
      </pc:sldChg>
      <pc:sldChg chg="modSp">
        <pc:chgData name="Ahern, Samantha" userId="S::cceasah@ucl.ac.uk::c6d7489c-7a4a-46fd-be43-c922d733b1a5" providerId="AD" clId="Web-{BEDBBC60-542C-4F74-84C0-432DCDB09264}" dt="2019-05-28T09:51:33.555" v="106"/>
        <pc:sldMkLst>
          <pc:docMk/>
          <pc:sldMk cId="4064270889" sldId="269"/>
        </pc:sldMkLst>
        <pc:spChg chg="mod">
          <ac:chgData name="Ahern, Samantha" userId="S::cceasah@ucl.ac.uk::c6d7489c-7a4a-46fd-be43-c922d733b1a5" providerId="AD" clId="Web-{BEDBBC60-542C-4F74-84C0-432DCDB09264}" dt="2019-05-28T09:44:03.134" v="31" actId="20577"/>
          <ac:spMkLst>
            <pc:docMk/>
            <pc:sldMk cId="4064270889" sldId="269"/>
            <ac:spMk id="2" creationId="{5308DDE7-A8A8-9C46-9F58-F12E49B75993}"/>
          </ac:spMkLst>
        </pc:spChg>
        <pc:spChg chg="mod">
          <ac:chgData name="Ahern, Samantha" userId="S::cceasah@ucl.ac.uk::c6d7489c-7a4a-46fd-be43-c922d733b1a5" providerId="AD" clId="Web-{BEDBBC60-542C-4F74-84C0-432DCDB09264}" dt="2019-05-28T09:44:25.056" v="42" actId="20577"/>
          <ac:spMkLst>
            <pc:docMk/>
            <pc:sldMk cId="4064270889" sldId="269"/>
            <ac:spMk id="3" creationId="{4C84D2BB-70F7-F247-8A49-7D38B695AE0F}"/>
          </ac:spMkLst>
        </pc:spChg>
        <pc:spChg chg="mod">
          <ac:chgData name="Ahern, Samantha" userId="S::cceasah@ucl.ac.uk::c6d7489c-7a4a-46fd-be43-c922d733b1a5" providerId="AD" clId="Web-{BEDBBC60-542C-4F74-84C0-432DCDB09264}" dt="2019-05-28T09:44:12.618" v="36" actId="20577"/>
          <ac:spMkLst>
            <pc:docMk/>
            <pc:sldMk cId="4064270889" sldId="269"/>
            <ac:spMk id="4" creationId="{3017EA14-006F-2540-916F-034821E4F07D}"/>
          </ac:spMkLst>
        </pc:spChg>
        <pc:picChg chg="mod">
          <ac:chgData name="Ahern, Samantha" userId="S::cceasah@ucl.ac.uk::c6d7489c-7a4a-46fd-be43-c922d733b1a5" providerId="AD" clId="Web-{BEDBBC60-542C-4F74-84C0-432DCDB09264}" dt="2019-05-28T09:51:33.555" v="106"/>
          <ac:picMkLst>
            <pc:docMk/>
            <pc:sldMk cId="4064270889" sldId="269"/>
            <ac:picMk id="5" creationId="{00000000-0000-0000-0000-000000000000}"/>
          </ac:picMkLst>
        </pc:picChg>
      </pc:sldChg>
      <pc:sldChg chg="modSp">
        <pc:chgData name="Ahern, Samantha" userId="S::cceasah@ucl.ac.uk::c6d7489c-7a4a-46fd-be43-c922d733b1a5" providerId="AD" clId="Web-{BEDBBC60-542C-4F74-84C0-432DCDB09264}" dt="2019-05-28T09:39:24.056" v="13"/>
        <pc:sldMkLst>
          <pc:docMk/>
          <pc:sldMk cId="3880609215" sldId="287"/>
        </pc:sldMkLst>
        <pc:spChg chg="mod">
          <ac:chgData name="Ahern, Samantha" userId="S::cceasah@ucl.ac.uk::c6d7489c-7a4a-46fd-be43-c922d733b1a5" providerId="AD" clId="Web-{BEDBBC60-542C-4F74-84C0-432DCDB09264}" dt="2019-05-28T09:38:30.697" v="6" actId="20577"/>
          <ac:spMkLst>
            <pc:docMk/>
            <pc:sldMk cId="3880609215" sldId="287"/>
            <ac:spMk id="2" creationId="{00000000-0000-0000-0000-000000000000}"/>
          </ac:spMkLst>
        </pc:spChg>
        <pc:spChg chg="mod">
          <ac:chgData name="Ahern, Samantha" userId="S::cceasah@ucl.ac.uk::c6d7489c-7a4a-46fd-be43-c922d733b1a5" providerId="AD" clId="Web-{BEDBBC60-542C-4F74-84C0-432DCDB09264}" dt="2019-05-28T09:38:42.712" v="9" actId="20577"/>
          <ac:spMkLst>
            <pc:docMk/>
            <pc:sldMk cId="3880609215" sldId="287"/>
            <ac:spMk id="3" creationId="{82CDBF75-4A22-EA4F-935B-39FE457D81A7}"/>
          </ac:spMkLst>
        </pc:spChg>
        <pc:picChg chg="mod">
          <ac:chgData name="Ahern, Samantha" userId="S::cceasah@ucl.ac.uk::c6d7489c-7a4a-46fd-be43-c922d733b1a5" providerId="AD" clId="Web-{BEDBBC60-542C-4F74-84C0-432DCDB09264}" dt="2019-05-28T09:39:24.056" v="13"/>
          <ac:picMkLst>
            <pc:docMk/>
            <pc:sldMk cId="3880609215" sldId="287"/>
            <ac:picMk id="5" creationId="{00000000-0000-0000-0000-000000000000}"/>
          </ac:picMkLst>
        </pc:picChg>
      </pc:sldChg>
      <pc:sldChg chg="modSp">
        <pc:chgData name="Ahern, Samantha" userId="S::cceasah@ucl.ac.uk::c6d7489c-7a4a-46fd-be43-c922d733b1a5" providerId="AD" clId="Web-{BEDBBC60-542C-4F74-84C0-432DCDB09264}" dt="2019-05-28T09:56:32.946" v="120"/>
        <pc:sldMkLst>
          <pc:docMk/>
          <pc:sldMk cId="2752500233" sldId="289"/>
        </pc:sldMkLst>
        <pc:spChg chg="mod">
          <ac:chgData name="Ahern, Samantha" userId="S::cceasah@ucl.ac.uk::c6d7489c-7a4a-46fd-be43-c922d733b1a5" providerId="AD" clId="Web-{BEDBBC60-542C-4F74-84C0-432DCDB09264}" dt="2019-05-28T09:43:19.962" v="14" actId="20577"/>
          <ac:spMkLst>
            <pc:docMk/>
            <pc:sldMk cId="2752500233" sldId="289"/>
            <ac:spMk id="2" creationId="{00000000-0000-0000-0000-000000000000}"/>
          </ac:spMkLst>
        </pc:spChg>
        <pc:graphicFrameChg chg="mod modGraphic">
          <ac:chgData name="Ahern, Samantha" userId="S::cceasah@ucl.ac.uk::c6d7489c-7a4a-46fd-be43-c922d733b1a5" providerId="AD" clId="Web-{BEDBBC60-542C-4F74-84C0-432DCDB09264}" dt="2019-05-28T09:56:32.946" v="120"/>
          <ac:graphicFrameMkLst>
            <pc:docMk/>
            <pc:sldMk cId="2752500233" sldId="289"/>
            <ac:graphicFrameMk id="4" creationId="{922D3B71-D47C-D844-95A2-E17249CFACDD}"/>
          </ac:graphicFrameMkLst>
        </pc:graphicFrameChg>
        <pc:picChg chg="mod">
          <ac:chgData name="Ahern, Samantha" userId="S::cceasah@ucl.ac.uk::c6d7489c-7a4a-46fd-be43-c922d733b1a5" providerId="AD" clId="Web-{BEDBBC60-542C-4F74-84C0-432DCDB09264}" dt="2019-05-28T09:48:49.790" v="102"/>
          <ac:picMkLst>
            <pc:docMk/>
            <pc:sldMk cId="2752500233" sldId="289"/>
            <ac:picMk id="5" creationId="{00000000-0000-0000-0000-000000000000}"/>
          </ac:picMkLst>
        </pc:picChg>
        <pc:picChg chg="mod">
          <ac:chgData name="Ahern, Samantha" userId="S::cceasah@ucl.ac.uk::c6d7489c-7a4a-46fd-be43-c922d733b1a5" providerId="AD" clId="Web-{BEDBBC60-542C-4F74-84C0-432DCDB09264}" dt="2019-05-28T09:49:16.790" v="103"/>
          <ac:picMkLst>
            <pc:docMk/>
            <pc:sldMk cId="2752500233" sldId="289"/>
            <ac:picMk id="7" creationId="{00000000-0000-0000-0000-000000000000}"/>
          </ac:picMkLst>
        </pc:picChg>
      </pc:sldChg>
      <pc:sldChg chg="modSp">
        <pc:chgData name="Ahern, Samantha" userId="S::cceasah@ucl.ac.uk::c6d7489c-7a4a-46fd-be43-c922d733b1a5" providerId="AD" clId="Web-{BEDBBC60-542C-4F74-84C0-432DCDB09264}" dt="2019-05-28T09:55:56.384" v="117"/>
        <pc:sldMkLst>
          <pc:docMk/>
          <pc:sldMk cId="25278901" sldId="292"/>
        </pc:sldMkLst>
        <pc:spChg chg="mod">
          <ac:chgData name="Ahern, Samantha" userId="S::cceasah@ucl.ac.uk::c6d7489c-7a4a-46fd-be43-c922d733b1a5" providerId="AD" clId="Web-{BEDBBC60-542C-4F74-84C0-432DCDB09264}" dt="2019-05-28T09:48:00.977" v="93" actId="20577"/>
          <ac:spMkLst>
            <pc:docMk/>
            <pc:sldMk cId="25278901" sldId="292"/>
            <ac:spMk id="2" creationId="{00000000-0000-0000-0000-000000000000}"/>
          </ac:spMkLst>
        </pc:spChg>
        <pc:spChg chg="mod">
          <ac:chgData name="Ahern, Samantha" userId="S::cceasah@ucl.ac.uk::c6d7489c-7a4a-46fd-be43-c922d733b1a5" providerId="AD" clId="Web-{BEDBBC60-542C-4F74-84C0-432DCDB09264}" dt="2019-05-28T09:48:07.352" v="96" actId="20577"/>
          <ac:spMkLst>
            <pc:docMk/>
            <pc:sldMk cId="25278901" sldId="292"/>
            <ac:spMk id="4" creationId="{5139B6D5-90A7-1A4E-A42A-0C302960D63E}"/>
          </ac:spMkLst>
        </pc:spChg>
        <pc:picChg chg="mod">
          <ac:chgData name="Ahern, Samantha" userId="S::cceasah@ucl.ac.uk::c6d7489c-7a4a-46fd-be43-c922d733b1a5" providerId="AD" clId="Web-{BEDBBC60-542C-4F74-84C0-432DCDB09264}" dt="2019-05-28T09:55:56.384" v="117"/>
          <ac:picMkLst>
            <pc:docMk/>
            <pc:sldMk cId="25278901" sldId="292"/>
            <ac:picMk id="6" creationId="{00000000-0000-0000-0000-000000000000}"/>
          </ac:picMkLst>
        </pc:picChg>
      </pc:sldChg>
      <pc:sldChg chg="modSp">
        <pc:chgData name="Ahern, Samantha" userId="S::cceasah@ucl.ac.uk::c6d7489c-7a4a-46fd-be43-c922d733b1a5" providerId="AD" clId="Web-{BEDBBC60-542C-4F74-84C0-432DCDB09264}" dt="2019-05-28T09:55:46.258" v="116"/>
        <pc:sldMkLst>
          <pc:docMk/>
          <pc:sldMk cId="1840352016" sldId="297"/>
        </pc:sldMkLst>
        <pc:spChg chg="mod">
          <ac:chgData name="Ahern, Samantha" userId="S::cceasah@ucl.ac.uk::c6d7489c-7a4a-46fd-be43-c922d733b1a5" providerId="AD" clId="Web-{BEDBBC60-542C-4F74-84C0-432DCDB09264}" dt="2019-05-28T09:47:47.587" v="86" actId="20577"/>
          <ac:spMkLst>
            <pc:docMk/>
            <pc:sldMk cId="1840352016" sldId="297"/>
            <ac:spMk id="2" creationId="{00000000-0000-0000-0000-000000000000}"/>
          </ac:spMkLst>
        </pc:spChg>
        <pc:spChg chg="mod">
          <ac:chgData name="Ahern, Samantha" userId="S::cceasah@ucl.ac.uk::c6d7489c-7a4a-46fd-be43-c922d733b1a5" providerId="AD" clId="Web-{BEDBBC60-542C-4F74-84C0-432DCDB09264}" dt="2019-05-28T09:47:55.462" v="91" actId="20577"/>
          <ac:spMkLst>
            <pc:docMk/>
            <pc:sldMk cId="1840352016" sldId="297"/>
            <ac:spMk id="4" creationId="{C42FE036-9B10-B94A-8876-73C272864559}"/>
          </ac:spMkLst>
        </pc:spChg>
        <pc:picChg chg="mod">
          <ac:chgData name="Ahern, Samantha" userId="S::cceasah@ucl.ac.uk::c6d7489c-7a4a-46fd-be43-c922d733b1a5" providerId="AD" clId="Web-{BEDBBC60-542C-4F74-84C0-432DCDB09264}" dt="2019-05-28T09:55:36.367" v="115"/>
          <ac:picMkLst>
            <pc:docMk/>
            <pc:sldMk cId="1840352016" sldId="297"/>
            <ac:picMk id="6" creationId="{00000000-0000-0000-0000-000000000000}"/>
          </ac:picMkLst>
        </pc:picChg>
        <pc:picChg chg="mod">
          <ac:chgData name="Ahern, Samantha" userId="S::cceasah@ucl.ac.uk::c6d7489c-7a4a-46fd-be43-c922d733b1a5" providerId="AD" clId="Web-{BEDBBC60-542C-4F74-84C0-432DCDB09264}" dt="2019-05-28T09:55:46.258" v="116"/>
          <ac:picMkLst>
            <pc:docMk/>
            <pc:sldMk cId="1840352016" sldId="297"/>
            <ac:picMk id="8" creationId="{00000000-0000-0000-0000-000000000000}"/>
          </ac:picMkLst>
        </pc:picChg>
      </pc:sldChg>
      <pc:sldChg chg="modSp">
        <pc:chgData name="Ahern, Samantha" userId="S::cceasah@ucl.ac.uk::c6d7489c-7a4a-46fd-be43-c922d733b1a5" providerId="AD" clId="Web-{BEDBBC60-542C-4F74-84C0-432DCDB09264}" dt="2019-05-28T09:54:20.399" v="111"/>
        <pc:sldMkLst>
          <pc:docMk/>
          <pc:sldMk cId="3477514047" sldId="298"/>
        </pc:sldMkLst>
        <pc:spChg chg="mod">
          <ac:chgData name="Ahern, Samantha" userId="S::cceasah@ucl.ac.uk::c6d7489c-7a4a-46fd-be43-c922d733b1a5" providerId="AD" clId="Web-{BEDBBC60-542C-4F74-84C0-432DCDB09264}" dt="2019-05-28T09:45:38.649" v="74" actId="20577"/>
          <ac:spMkLst>
            <pc:docMk/>
            <pc:sldMk cId="3477514047" sldId="298"/>
            <ac:spMk id="2" creationId="{00000000-0000-0000-0000-000000000000}"/>
          </ac:spMkLst>
        </pc:spChg>
        <pc:picChg chg="mod">
          <ac:chgData name="Ahern, Samantha" userId="S::cceasah@ucl.ac.uk::c6d7489c-7a4a-46fd-be43-c922d733b1a5" providerId="AD" clId="Web-{BEDBBC60-542C-4F74-84C0-432DCDB09264}" dt="2019-05-28T09:54:20.399" v="111"/>
          <ac:picMkLst>
            <pc:docMk/>
            <pc:sldMk cId="3477514047" sldId="298"/>
            <ac:picMk id="6" creationId="{00000000-0000-0000-0000-000000000000}"/>
          </ac:picMkLst>
        </pc:picChg>
      </pc:sldChg>
      <pc:sldChg chg="modSp">
        <pc:chgData name="Ahern, Samantha" userId="S::cceasah@ucl.ac.uk::c6d7489c-7a4a-46fd-be43-c922d733b1a5" providerId="AD" clId="Web-{BEDBBC60-542C-4F74-84C0-432DCDB09264}" dt="2019-05-28T09:53:59.618" v="109"/>
        <pc:sldMkLst>
          <pc:docMk/>
          <pc:sldMk cId="318174190" sldId="299"/>
        </pc:sldMkLst>
        <pc:spChg chg="mod">
          <ac:chgData name="Ahern, Samantha" userId="S::cceasah@ucl.ac.uk::c6d7489c-7a4a-46fd-be43-c922d733b1a5" providerId="AD" clId="Web-{BEDBBC60-542C-4F74-84C0-432DCDB09264}" dt="2019-05-28T09:45:14.368" v="62" actId="20577"/>
          <ac:spMkLst>
            <pc:docMk/>
            <pc:sldMk cId="318174190" sldId="299"/>
            <ac:spMk id="2" creationId="{5308DDE7-A8A8-9C46-9F58-F12E49B75993}"/>
          </ac:spMkLst>
        </pc:spChg>
        <pc:spChg chg="mod">
          <ac:chgData name="Ahern, Samantha" userId="S::cceasah@ucl.ac.uk::c6d7489c-7a4a-46fd-be43-c922d733b1a5" providerId="AD" clId="Web-{BEDBBC60-542C-4F74-84C0-432DCDB09264}" dt="2019-05-28T09:45:20.134" v="65" actId="20577"/>
          <ac:spMkLst>
            <pc:docMk/>
            <pc:sldMk cId="318174190" sldId="299"/>
            <ac:spMk id="7" creationId="{557DBE1A-903B-4D43-88C6-F5CE9E6B4AC7}"/>
          </ac:spMkLst>
        </pc:spChg>
        <pc:picChg chg="mod">
          <ac:chgData name="Ahern, Samantha" userId="S::cceasah@ucl.ac.uk::c6d7489c-7a4a-46fd-be43-c922d733b1a5" providerId="AD" clId="Web-{BEDBBC60-542C-4F74-84C0-432DCDB09264}" dt="2019-05-28T09:53:59.618" v="109"/>
          <ac:picMkLst>
            <pc:docMk/>
            <pc:sldMk cId="318174190" sldId="299"/>
            <ac:picMk id="5" creationId="{00000000-0000-0000-0000-000000000000}"/>
          </ac:picMkLst>
        </pc:picChg>
      </pc:sldChg>
      <pc:sldChg chg="modSp">
        <pc:chgData name="Ahern, Samantha" userId="S::cceasah@ucl.ac.uk::c6d7489c-7a4a-46fd-be43-c922d733b1a5" providerId="AD" clId="Web-{BEDBBC60-542C-4F74-84C0-432DCDB09264}" dt="2019-05-28T09:54:57.071" v="113"/>
        <pc:sldMkLst>
          <pc:docMk/>
          <pc:sldMk cId="2930048125" sldId="300"/>
        </pc:sldMkLst>
        <pc:spChg chg="mod">
          <ac:chgData name="Ahern, Samantha" userId="S::cceasah@ucl.ac.uk::c6d7489c-7a4a-46fd-be43-c922d733b1a5" providerId="AD" clId="Web-{BEDBBC60-542C-4F74-84C0-432DCDB09264}" dt="2019-05-28T09:45:46.915" v="77" actId="20577"/>
          <ac:spMkLst>
            <pc:docMk/>
            <pc:sldMk cId="2930048125" sldId="300"/>
            <ac:spMk id="2" creationId="{00000000-0000-0000-0000-000000000000}"/>
          </ac:spMkLst>
        </pc:spChg>
        <pc:spChg chg="mod">
          <ac:chgData name="Ahern, Samantha" userId="S::cceasah@ucl.ac.uk::c6d7489c-7a4a-46fd-be43-c922d733b1a5" providerId="AD" clId="Web-{BEDBBC60-542C-4F74-84C0-432DCDB09264}" dt="2019-05-28T09:45:52.790" v="80" actId="20577"/>
          <ac:spMkLst>
            <pc:docMk/>
            <pc:sldMk cId="2930048125" sldId="300"/>
            <ac:spMk id="4" creationId="{C42FE036-9B10-B94A-8876-73C272864559}"/>
          </ac:spMkLst>
        </pc:spChg>
        <pc:picChg chg="mod">
          <ac:chgData name="Ahern, Samantha" userId="S::cceasah@ucl.ac.uk::c6d7489c-7a4a-46fd-be43-c922d733b1a5" providerId="AD" clId="Web-{BEDBBC60-542C-4F74-84C0-432DCDB09264}" dt="2019-05-28T09:54:57.071" v="113"/>
          <ac:picMkLst>
            <pc:docMk/>
            <pc:sldMk cId="2930048125" sldId="300"/>
            <ac:picMk id="5" creationId="{DE79A155-F486-104E-9CD5-BDE450221BE6}"/>
          </ac:picMkLst>
        </pc:picChg>
        <pc:picChg chg="mod">
          <ac:chgData name="Ahern, Samantha" userId="S::cceasah@ucl.ac.uk::c6d7489c-7a4a-46fd-be43-c922d733b1a5" providerId="AD" clId="Web-{BEDBBC60-542C-4F74-84C0-432DCDB09264}" dt="2019-05-28T09:54:28.446" v="112"/>
          <ac:picMkLst>
            <pc:docMk/>
            <pc:sldMk cId="2930048125" sldId="300"/>
            <ac:picMk id="6" creationId="{00000000-0000-0000-0000-000000000000}"/>
          </ac:picMkLst>
        </pc:picChg>
      </pc:sldChg>
      <pc:sldChg chg="modSp">
        <pc:chgData name="Ahern, Samantha" userId="S::cceasah@ucl.ac.uk::c6d7489c-7a4a-46fd-be43-c922d733b1a5" providerId="AD" clId="Web-{BEDBBC60-542C-4F74-84C0-432DCDB09264}" dt="2019-05-28T09:53:16.711" v="107"/>
        <pc:sldMkLst>
          <pc:docMk/>
          <pc:sldMk cId="159524947" sldId="302"/>
        </pc:sldMkLst>
        <pc:spChg chg="mod">
          <ac:chgData name="Ahern, Samantha" userId="S::cceasah@ucl.ac.uk::c6d7489c-7a4a-46fd-be43-c922d733b1a5" providerId="AD" clId="Web-{BEDBBC60-542C-4F74-84C0-432DCDB09264}" dt="2019-05-28T09:44:42.196" v="50" actId="20577"/>
          <ac:spMkLst>
            <pc:docMk/>
            <pc:sldMk cId="159524947" sldId="302"/>
            <ac:spMk id="2" creationId="{5308DDE7-A8A8-9C46-9F58-F12E49B75993}"/>
          </ac:spMkLst>
        </pc:spChg>
        <pc:spChg chg="mod">
          <ac:chgData name="Ahern, Samantha" userId="S::cceasah@ucl.ac.uk::c6d7489c-7a4a-46fd-be43-c922d733b1a5" providerId="AD" clId="Web-{BEDBBC60-542C-4F74-84C0-432DCDB09264}" dt="2019-05-28T09:44:52.900" v="54" actId="20577"/>
          <ac:spMkLst>
            <pc:docMk/>
            <pc:sldMk cId="159524947" sldId="302"/>
            <ac:spMk id="7" creationId="{557DBE1A-903B-4D43-88C6-F5CE9E6B4AC7}"/>
          </ac:spMkLst>
        </pc:spChg>
        <pc:picChg chg="mod">
          <ac:chgData name="Ahern, Samantha" userId="S::cceasah@ucl.ac.uk::c6d7489c-7a4a-46fd-be43-c922d733b1a5" providerId="AD" clId="Web-{BEDBBC60-542C-4F74-84C0-432DCDB09264}" dt="2019-05-28T09:53:16.711" v="107"/>
          <ac:picMkLst>
            <pc:docMk/>
            <pc:sldMk cId="159524947" sldId="302"/>
            <ac:picMk id="5" creationId="{00000000-0000-0000-0000-000000000000}"/>
          </ac:picMkLst>
        </pc:picChg>
      </pc:sldChg>
      <pc:sldChg chg="modSp">
        <pc:chgData name="Ahern, Samantha" userId="S::cceasah@ucl.ac.uk::c6d7489c-7a4a-46fd-be43-c922d733b1a5" providerId="AD" clId="Web-{BEDBBC60-542C-4F74-84C0-432DCDB09264}" dt="2019-05-28T09:55:08.071" v="114"/>
        <pc:sldMkLst>
          <pc:docMk/>
          <pc:sldMk cId="1138593079" sldId="303"/>
        </pc:sldMkLst>
        <pc:spChg chg="mod">
          <ac:chgData name="Ahern, Samantha" userId="S::cceasah@ucl.ac.uk::c6d7489c-7a4a-46fd-be43-c922d733b1a5" providerId="AD" clId="Web-{BEDBBC60-542C-4F74-84C0-432DCDB09264}" dt="2019-05-28T09:47:40.087" v="83" actId="20577"/>
          <ac:spMkLst>
            <pc:docMk/>
            <pc:sldMk cId="1138593079" sldId="303"/>
            <ac:spMk id="28" creationId="{D44D8699-4E9C-C841-8F15-4ABE678A7211}"/>
          </ac:spMkLst>
        </pc:spChg>
        <pc:picChg chg="mod">
          <ac:chgData name="Ahern, Samantha" userId="S::cceasah@ucl.ac.uk::c6d7489c-7a4a-46fd-be43-c922d733b1a5" providerId="AD" clId="Web-{BEDBBC60-542C-4F74-84C0-432DCDB09264}" dt="2019-05-28T09:55:08.071" v="114"/>
          <ac:picMkLst>
            <pc:docMk/>
            <pc:sldMk cId="1138593079" sldId="303"/>
            <ac:picMk id="6" creationId="{00000000-0000-0000-0000-000000000000}"/>
          </ac:picMkLst>
        </pc:picChg>
      </pc:sldChg>
      <pc:sldChg chg="modSp">
        <pc:chgData name="Ahern, Samantha" userId="S::cceasah@ucl.ac.uk::c6d7489c-7a4a-46fd-be43-c922d733b1a5" providerId="AD" clId="Web-{BEDBBC60-542C-4F74-84C0-432DCDB09264}" dt="2019-05-28T09:53:36.415" v="108"/>
        <pc:sldMkLst>
          <pc:docMk/>
          <pc:sldMk cId="2044148342" sldId="305"/>
        </pc:sldMkLst>
        <pc:spChg chg="mod">
          <ac:chgData name="Ahern, Samantha" userId="S::cceasah@ucl.ac.uk::c6d7489c-7a4a-46fd-be43-c922d733b1a5" providerId="AD" clId="Web-{BEDBBC60-542C-4F74-84C0-432DCDB09264}" dt="2019-05-28T09:44:57.040" v="55" actId="20577"/>
          <ac:spMkLst>
            <pc:docMk/>
            <pc:sldMk cId="2044148342" sldId="305"/>
            <ac:spMk id="2" creationId="{5308DDE7-A8A8-9C46-9F58-F12E49B75993}"/>
          </ac:spMkLst>
        </pc:spChg>
        <pc:spChg chg="mod">
          <ac:chgData name="Ahern, Samantha" userId="S::cceasah@ucl.ac.uk::c6d7489c-7a4a-46fd-be43-c922d733b1a5" providerId="AD" clId="Web-{BEDBBC60-542C-4F74-84C0-432DCDB09264}" dt="2019-05-28T09:45:06.493" v="60" actId="20577"/>
          <ac:spMkLst>
            <pc:docMk/>
            <pc:sldMk cId="2044148342" sldId="305"/>
            <ac:spMk id="7" creationId="{557DBE1A-903B-4D43-88C6-F5CE9E6B4AC7}"/>
          </ac:spMkLst>
        </pc:spChg>
        <pc:picChg chg="mod">
          <ac:chgData name="Ahern, Samantha" userId="S::cceasah@ucl.ac.uk::c6d7489c-7a4a-46fd-be43-c922d733b1a5" providerId="AD" clId="Web-{BEDBBC60-542C-4F74-84C0-432DCDB09264}" dt="2019-05-28T09:53:36.415" v="108"/>
          <ac:picMkLst>
            <pc:docMk/>
            <pc:sldMk cId="2044148342" sldId="305"/>
            <ac:picMk id="5" creationId="{00000000-0000-0000-0000-000000000000}"/>
          </ac:picMkLst>
        </pc:picChg>
      </pc:sldChg>
      <pc:sldChg chg="modSp">
        <pc:chgData name="Ahern, Samantha" userId="S::cceasah@ucl.ac.uk::c6d7489c-7a4a-46fd-be43-c922d733b1a5" providerId="AD" clId="Web-{BEDBBC60-542C-4F74-84C0-432DCDB09264}" dt="2019-05-28T09:54:09.743" v="110"/>
        <pc:sldMkLst>
          <pc:docMk/>
          <pc:sldMk cId="2317133344" sldId="306"/>
        </pc:sldMkLst>
        <pc:spChg chg="mod">
          <ac:chgData name="Ahern, Samantha" userId="S::cceasah@ucl.ac.uk::c6d7489c-7a4a-46fd-be43-c922d733b1a5" providerId="AD" clId="Web-{BEDBBC60-542C-4F74-84C0-432DCDB09264}" dt="2019-05-28T09:45:26.915" v="68" actId="20577"/>
          <ac:spMkLst>
            <pc:docMk/>
            <pc:sldMk cId="2317133344" sldId="306"/>
            <ac:spMk id="2" creationId="{5308DDE7-A8A8-9C46-9F58-F12E49B75993}"/>
          </ac:spMkLst>
        </pc:spChg>
        <pc:spChg chg="mod">
          <ac:chgData name="Ahern, Samantha" userId="S::cceasah@ucl.ac.uk::c6d7489c-7a4a-46fd-be43-c922d733b1a5" providerId="AD" clId="Web-{BEDBBC60-542C-4F74-84C0-432DCDB09264}" dt="2019-05-28T09:45:33.743" v="71" actId="20577"/>
          <ac:spMkLst>
            <pc:docMk/>
            <pc:sldMk cId="2317133344" sldId="306"/>
            <ac:spMk id="7" creationId="{557DBE1A-903B-4D43-88C6-F5CE9E6B4AC7}"/>
          </ac:spMkLst>
        </pc:spChg>
        <pc:picChg chg="mod">
          <ac:chgData name="Ahern, Samantha" userId="S::cceasah@ucl.ac.uk::c6d7489c-7a4a-46fd-be43-c922d733b1a5" providerId="AD" clId="Web-{BEDBBC60-542C-4F74-84C0-432DCDB09264}" dt="2019-05-28T09:54:09.743" v="110"/>
          <ac:picMkLst>
            <pc:docMk/>
            <pc:sldMk cId="2317133344" sldId="306"/>
            <ac:picMk id="5" creationId="{00000000-0000-0000-0000-000000000000}"/>
          </ac:picMkLst>
        </pc:picChg>
      </pc:sldChg>
    </pc:docChg>
  </pc:docChgLst>
  <pc:docChgLst>
    <pc:chgData name="Strawbridge, Fiona" userId="b7ba87da-66ec-4828-a341-cecf1be2447c" providerId="ADAL" clId="{933CAB3C-AABD-984D-9061-AF1ADEE08D1C}"/>
    <pc:docChg chg="addSld delSld modSld">
      <pc:chgData name="Strawbridge, Fiona" userId="b7ba87da-66ec-4828-a341-cecf1be2447c" providerId="ADAL" clId="{933CAB3C-AABD-984D-9061-AF1ADEE08D1C}" dt="2019-05-31T07:47:34.132" v="3" actId="2696"/>
      <pc:docMkLst>
        <pc:docMk/>
      </pc:docMkLst>
      <pc:sldChg chg="add">
        <pc:chgData name="Strawbridge, Fiona" userId="b7ba87da-66ec-4828-a341-cecf1be2447c" providerId="ADAL" clId="{933CAB3C-AABD-984D-9061-AF1ADEE08D1C}" dt="2019-05-31T07:47:15.341" v="0"/>
        <pc:sldMkLst>
          <pc:docMk/>
          <pc:sldMk cId="1905887118" sldId="309"/>
        </pc:sldMkLst>
      </pc:sldChg>
      <pc:sldChg chg="add">
        <pc:chgData name="Strawbridge, Fiona" userId="b7ba87da-66ec-4828-a341-cecf1be2447c" providerId="ADAL" clId="{933CAB3C-AABD-984D-9061-AF1ADEE08D1C}" dt="2019-05-31T07:47:32.436" v="2"/>
        <pc:sldMkLst>
          <pc:docMk/>
          <pc:sldMk cId="2943827596" sldId="310"/>
        </pc:sldMkLst>
      </pc:sldChg>
    </pc:docChg>
  </pc:docChgLst>
  <pc:docChgLst>
    <pc:chgData name="Ahern, Samantha" userId="S::cceasah@ucl.ac.uk::c6d7489c-7a4a-46fd-be43-c922d733b1a5" providerId="AD" clId="Web-{0FBCA565-D9EE-453D-8C55-13FBDD24CEE8}"/>
    <pc:docChg chg="modSld">
      <pc:chgData name="Ahern, Samantha" userId="S::cceasah@ucl.ac.uk::c6d7489c-7a4a-46fd-be43-c922d733b1a5" providerId="AD" clId="Web-{0FBCA565-D9EE-453D-8C55-13FBDD24CEE8}" dt="2019-05-28T10:06:19.846" v="3" actId="20577"/>
      <pc:docMkLst>
        <pc:docMk/>
      </pc:docMkLst>
      <pc:sldChg chg="modSp">
        <pc:chgData name="Ahern, Samantha" userId="S::cceasah@ucl.ac.uk::c6d7489c-7a4a-46fd-be43-c922d733b1a5" providerId="AD" clId="Web-{0FBCA565-D9EE-453D-8C55-13FBDD24CEE8}" dt="2019-05-28T10:06:19.814" v="2" actId="20577"/>
        <pc:sldMkLst>
          <pc:docMk/>
          <pc:sldMk cId="4064270889" sldId="269"/>
        </pc:sldMkLst>
        <pc:spChg chg="mod">
          <ac:chgData name="Ahern, Samantha" userId="S::cceasah@ucl.ac.uk::c6d7489c-7a4a-46fd-be43-c922d733b1a5" providerId="AD" clId="Web-{0FBCA565-D9EE-453D-8C55-13FBDD24CEE8}" dt="2019-05-28T10:06:19.814" v="2" actId="20577"/>
          <ac:spMkLst>
            <pc:docMk/>
            <pc:sldMk cId="4064270889" sldId="269"/>
            <ac:spMk id="4" creationId="{3017EA14-006F-2540-916F-034821E4F0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5B0E7-5856-9A47-B946-50A5F40FDE4E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49811-FC3B-734E-9EC6-AB9432166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42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49811-FC3B-734E-9EC6-AB94321661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31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 extension to the existing Equality Act 2010 the aim of which is to </a:t>
            </a:r>
            <a:r>
              <a:rPr lang="en-GB"/>
              <a:t>protect individuals from unfair treatment and promotes a fair and more equal society.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49811-FC3B-734E-9EC6-AB94321661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1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700-9AEB-9447-8864-1529D3DA5CE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700-9AEB-9447-8864-1529D3DA5CE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2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700-9AEB-9447-8864-1529D3DA5CE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350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700-9AEB-9447-8864-1529D3DA5CE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136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6700-9AEB-9447-8864-1529D3DA5CE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4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49811-FC3B-734E-9EC6-AB94321661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269E2-FD24-A243-ABA6-64D076449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ED988-B1D8-C443-BEBB-4A114EA87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39E12-4659-2446-8D7A-B7FCBB14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48CC-D35A-0F41-A204-E30FF053509C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2674E-FFAB-EC4B-A573-65F30347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7A987-06D1-094E-BE35-19961999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0DBB-C82B-8C45-A36D-B1662D9C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01F3C-5B2B-C643-B4AF-13D0BDD6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C62FA-41D5-2C4E-B15F-DD57A8D3F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2DC8B-762E-D74F-814C-A64000B0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48CC-D35A-0F41-A204-E30FF053509C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09646-DC2D-1E44-89A9-48D2056E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24A91-92BF-2243-ADBA-697B27FD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0DBB-C82B-8C45-A36D-B1662D9C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1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2E84C-F895-B441-8EFC-CA37DCD95A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4A907-D4CC-1F4D-A8C6-600D89A4B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8A8B9-A5E4-C045-99B8-5D5FC9922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48CC-D35A-0F41-A204-E30FF053509C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3FAB5-C75F-8D43-A810-BFE5F72A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E88D4-89B6-004A-B110-33CC52AC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0DBB-C82B-8C45-A36D-B1662D9C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21109-E82F-7E4E-BA67-C1DDE49D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C75E9-6B13-9545-9E2A-B8B7BD1ED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A4F18-EB83-9E46-A765-95CE3E28B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48CC-D35A-0F41-A204-E30FF053509C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7A30D-68BD-E64C-875C-6718B555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959AC-0B52-BC4D-B965-4F53266A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0DBB-C82B-8C45-A36D-B1662D9C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A7A9E-8166-4641-A347-51B78FDE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33661-7F6B-ED44-A00A-95525AC0E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A4177-157D-784A-BCFD-1AFF14E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48CC-D35A-0F41-A204-E30FF053509C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43D1E-6577-5F43-AA1E-3699F8E9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6E8B0-0EF4-224B-842A-EC07AC13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0DBB-C82B-8C45-A36D-B1662D9C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4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2F749-8293-2545-8E7E-CA428C3F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2569F-41AE-D346-9C1F-F1E4CEAC4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76F4B-F696-5545-B33E-1D9676C96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5D98C-FFA2-7B4D-9804-B4DC0CDA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48CC-D35A-0F41-A204-E30FF053509C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16304-9620-444B-8AE1-C03731B89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39B98-9A8B-D247-8BEC-C054DD2F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0DBB-C82B-8C45-A36D-B1662D9C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1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F1692-4195-A643-BF6B-9306F440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7E59C-744A-254C-917B-24BE6D2D8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C21FD6-9718-4545-84D3-402DC06FE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98822-C94C-7B4B-91D3-A2B86199A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C6C1D-915A-5848-8F9B-97F049F91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D6124-C183-6C48-805F-E4FF10D4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48CC-D35A-0F41-A204-E30FF053509C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0F79C-3CC3-6143-9CFE-A545A7F3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4C0E2-F49D-6D48-90BF-4B7AC10D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0DBB-C82B-8C45-A36D-B1662D9C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4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3B790-526B-B348-A526-1ED3DCFED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9E833-A5EC-804F-8795-64C0127F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48CC-D35A-0F41-A204-E30FF053509C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987193-936E-7F47-96C2-FC40BF79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922BE-1E20-0E48-9AF7-D3A419BB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0DBB-C82B-8C45-A36D-B1662D9C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7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FD8D5-A774-4546-A41F-2BDF0516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48CC-D35A-0F41-A204-E30FF053509C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C7A9F1-344F-2C45-B707-B5950369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70B11-4A0B-894E-B9D5-07FEDCD4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0DBB-C82B-8C45-A36D-B1662D9C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5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3C282-DB8C-9E48-9DE9-E1F4E08D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9E339-AD48-DC41-9234-DF38DD88C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88819-F887-3448-AE4F-4A661F693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76DCA-D9ED-E346-A326-9481514C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48CC-D35A-0F41-A204-E30FF053509C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1BF3B-CAC2-EC48-BD03-8E9E15E8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2DF5C-35DD-5042-BB38-396D7FBE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0DBB-C82B-8C45-A36D-B1662D9C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4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DCFF-F75A-CF48-AC2B-4683576A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4DB7E9-DFAB-C547-9C98-324D16EA5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242FD-46F5-0C4C-9C95-8DB4FD9FE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BA8A7-0B74-3849-94C3-FA70B4528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48CC-D35A-0F41-A204-E30FF053509C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33867-E327-CB4A-A7FB-140C7AB4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A2A45-CCB5-E341-8ACE-3D87A5FE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0DBB-C82B-8C45-A36D-B1662D9C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1F1A4-19AB-494B-A76F-1438819D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DB8B5-6F03-144A-B828-DEA324BA8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5570F-CCC8-8146-9C80-46652DF7D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848CC-D35A-0F41-A204-E30FF053509C}" type="datetimeFigureOut">
              <a:rPr lang="en-US" smtClean="0"/>
              <a:t>8/2/2019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172A0-5455-8F4F-A120-5ABAE35B0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59DD5-07F0-FC48-A600-3ACC71F91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50DBB-C82B-8C45-A36D-B1662D9C8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cl.ac.uk/display/UCLELearning/UCL+E-Learning+Baseline:+enhancing+e-learning+provision#UCLE-LearningBaseline:enhancinge-learningprovision-7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ucl.ac.uk/isd/services/websites-apps/creating-accessible-content/accessibility-fundamental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sc.ac.uk/guides/getting-started-with-accessibility-and-inclusion" TargetMode="External"/><Relationship Id="rId3" Type="http://schemas.openxmlformats.org/officeDocument/2006/relationships/hyperlink" Target="https://www.ucl.ac.uk/isd/services/websites-apps/creating-accessible-content" TargetMode="External"/><Relationship Id="rId7" Type="http://schemas.openxmlformats.org/officeDocument/2006/relationships/hyperlink" Target="https://accessibility.blog.gov.uk/2016/09/02/dos-and-donts-on-designing-for-accessibility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ds.blog.gov.uk/2018/09/24/how-were-helping-public-sector-websites-meet-accessibility-requirements/" TargetMode="External"/><Relationship Id="rId5" Type="http://schemas.openxmlformats.org/officeDocument/2006/relationships/hyperlink" Target="https://wiki.ucl.ac.uk/display/UCLELearning/UCL+E-Learning+Baseline:+enhancing+e-learning+provision#UCLE-LearningBaseline:enhancinge-learningprovision-7" TargetMode="External"/><Relationship Id="rId4" Type="http://schemas.openxmlformats.org/officeDocument/2006/relationships/hyperlink" Target="https://moodle-1819.ucl.ac.uk/course/view.php?id=907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.ac.uk/digital-accessibility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.farmer@ucl.ac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licyconnect.org.uk/news/report-launches-new-regulations-will-make-blended-learning-accessible-all-students" TargetMode="External"/><Relationship Id="rId5" Type="http://schemas.openxmlformats.org/officeDocument/2006/relationships/hyperlink" Target="http://www.legislation.gov.uk/uksi/2018/952/made" TargetMode="External"/><Relationship Id="rId4" Type="http://schemas.openxmlformats.org/officeDocument/2006/relationships/hyperlink" Target="https://eur-lex.europa.eu/legal-content/EN/TXT/?uri=uriserv:OJ.L_.2016.327.01.0001.01.ENG&amp;toc=OJ:L:2016:327:T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orative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5945"/>
            <a:ext cx="9144000" cy="1534018"/>
          </a:xfrm>
        </p:spPr>
        <p:txBody>
          <a:bodyPr anchor="t">
            <a:normAutofit/>
          </a:bodyPr>
          <a:lstStyle/>
          <a:p>
            <a:pPr algn="l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Digital Accessibility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b">
            <a:normAutofit/>
          </a:bodyPr>
          <a:lstStyle/>
          <a:p>
            <a:pPr algn="l"/>
            <a:r>
              <a:rPr lang="en-GB" sz="3800">
                <a:solidFill>
                  <a:schemeClr val="tx1">
                    <a:lumMod val="75000"/>
                    <a:lumOff val="25000"/>
                  </a:schemeClr>
                </a:solidFill>
              </a:rPr>
              <a:t>The new regulations and what they mean for teaching</a:t>
            </a:r>
          </a:p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68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rative" title="Decorativ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" y="0"/>
            <a:ext cx="12192000" cy="979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32" y="3062688"/>
            <a:ext cx="10515600" cy="1325563"/>
          </a:xfrm>
        </p:spPr>
        <p:txBody>
          <a:bodyPr/>
          <a:lstStyle/>
          <a:p>
            <a:pPr algn="just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What can we all do?</a:t>
            </a:r>
          </a:p>
        </p:txBody>
      </p:sp>
    </p:spTree>
    <p:extLst>
      <p:ext uri="{BB962C8B-B14F-4D97-AF65-F5344CB8AC3E}">
        <p14:creationId xmlns:p14="http://schemas.microsoft.com/office/powerpoint/2010/main" val="3477514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rative" title="Decorativ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" y="0"/>
            <a:ext cx="12192000" cy="979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54" y="979055"/>
            <a:ext cx="10515600" cy="1325563"/>
          </a:xfrm>
        </p:spPr>
        <p:txBody>
          <a:bodyPr/>
          <a:lstStyle/>
          <a:p>
            <a:pPr algn="just"/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For Moodle, use the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baseline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FE036-9B10-B94A-8876-73C272864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666" y="2374371"/>
            <a:ext cx="6446677" cy="44836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Meaningful structure with: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Section overviews.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Group and label content.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Consistent navigation </a:t>
            </a:r>
          </a:p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Labelling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Templates and consistency across courses.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  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Clear layouts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Good spacing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Text that isn’t cramped, or dense.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5" name="Picture 4" descr="image of front cover of e-learning baseline document">
            <a:extLst>
              <a:ext uri="{FF2B5EF4-FFF2-40B4-BE49-F238E27FC236}">
                <a16:creationId xmlns:a16="http://schemas.microsoft.com/office/drawing/2014/main" id="{DE79A155-F486-104E-9CD5-BDE450221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0419">
            <a:off x="8820381" y="2377320"/>
            <a:ext cx="2551465" cy="35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4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orative" title="Decorativ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  <p:pic>
        <p:nvPicPr>
          <p:cNvPr id="7" name="Picture 6" descr="decorative" title="Decorative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0567" y="979055"/>
            <a:ext cx="2601433" cy="5900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5269"/>
            <a:ext cx="10515600" cy="1325563"/>
          </a:xfrm>
        </p:spPr>
        <p:txBody>
          <a:bodyPr/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Common barriers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</p:txBody>
      </p:sp>
      <p:graphicFrame>
        <p:nvGraphicFramePr>
          <p:cNvPr id="4" name="Table 3" descr="Table identifying barriers to accessing content and who is affected by those barriers.">
            <a:extLst>
              <a:ext uri="{FF2B5EF4-FFF2-40B4-BE49-F238E27FC236}">
                <a16:creationId xmlns:a16="http://schemas.microsoft.com/office/drawing/2014/main" id="{922D3B71-D47C-D844-95A2-E17249CFA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42155"/>
              </p:ext>
            </p:extLst>
          </p:nvPr>
        </p:nvGraphicFramePr>
        <p:xfrm>
          <a:off x="838200" y="1805718"/>
          <a:ext cx="7971060" cy="4759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55311">
                  <a:extLst>
                    <a:ext uri="{9D8B030D-6E8A-4147-A177-3AD203B41FA5}">
                      <a16:colId xmlns:a16="http://schemas.microsoft.com/office/drawing/2014/main" val="4064231105"/>
                    </a:ext>
                  </a:extLst>
                </a:gridCol>
                <a:gridCol w="4015749">
                  <a:extLst>
                    <a:ext uri="{9D8B030D-6E8A-4147-A177-3AD203B41FA5}">
                      <a16:colId xmlns:a16="http://schemas.microsoft.com/office/drawing/2014/main" val="2261049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Who is affected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197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/>
                        <a:t>Poorly structured and signposted web pages and Moodle courses. 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Everyone.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464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Poorly structured and tagged documents.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Principally screen-reader and keyboard-only users, but everyone might find clear structure and navigation helpful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235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/>
                        <a:t>Poor colour contrast, or using colour as a sole method to communicate. </a:t>
                      </a:r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Visually impaired and dyslexic users.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17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/>
                        <a:t>Images without alternative descriptive text. 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Screen-reader users.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23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Inaccessible PDFs (especially ones based on scanned images).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Screen-reader users and</a:t>
                      </a:r>
                      <a:r>
                        <a:rPr lang="en-GB" sz="1800" baseline="0"/>
                        <a:t> dyslexic user</a:t>
                      </a:r>
                      <a:r>
                        <a:rPr lang="en-GB" sz="1800"/>
                        <a:t>.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33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800"/>
                        <a:t>Media content without subtitles,</a:t>
                      </a:r>
                      <a:r>
                        <a:rPr lang="en-GB" sz="1800" baseline="0"/>
                        <a:t> </a:t>
                      </a:r>
                      <a:r>
                        <a:rPr lang="en-GB" sz="1800"/>
                        <a:t>captions or audio descriptions. 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D/deaf, dyslexic users and non-native English.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263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50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rative" title="Decorativ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" y="0"/>
            <a:ext cx="12192000" cy="97905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48EB9FA-7A1A-4E48-920F-577A4FCD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51" y="1162843"/>
            <a:ext cx="2152135" cy="1555643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Other Dos and Don’ts</a:t>
            </a:r>
          </a:p>
        </p:txBody>
      </p:sp>
      <p:graphicFrame>
        <p:nvGraphicFramePr>
          <p:cNvPr id="4" name="Content Placeholder 3" descr="Decorative">
            <a:extLst>
              <a:ext uri="{FF2B5EF4-FFF2-40B4-BE49-F238E27FC236}">
                <a16:creationId xmlns:a16="http://schemas.microsoft.com/office/drawing/2014/main" id="{2F05C676-9F79-9648-9A3E-D99A388D2B9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8459421"/>
              </p:ext>
            </p:extLst>
          </p:nvPr>
        </p:nvGraphicFramePr>
        <p:xfrm>
          <a:off x="2261286" y="1162843"/>
          <a:ext cx="9625740" cy="5375194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4812870">
                  <a:extLst>
                    <a:ext uri="{9D8B030D-6E8A-4147-A177-3AD203B41FA5}">
                      <a16:colId xmlns:a16="http://schemas.microsoft.com/office/drawing/2014/main" val="2766940163"/>
                    </a:ext>
                  </a:extLst>
                </a:gridCol>
                <a:gridCol w="4812870">
                  <a:extLst>
                    <a:ext uri="{9D8B030D-6E8A-4147-A177-3AD203B41FA5}">
                      <a16:colId xmlns:a16="http://schemas.microsoft.com/office/drawing/2014/main" val="2696090768"/>
                    </a:ext>
                  </a:extLst>
                </a:gridCol>
              </a:tblGrid>
              <a:tr h="567871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/>
                      <a:r>
                        <a:rPr lang="en-GB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Don’t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218135"/>
                  </a:ext>
                </a:extLst>
              </a:tr>
              <a:tr h="534147">
                <a:tc>
                  <a:txBody>
                    <a:bodyPr/>
                    <a:lstStyle/>
                    <a:p>
                      <a:r>
                        <a:rPr lang="en-GB" sz="1400"/>
                        <a:t>Use a combination of colour, shapes and text to </a:t>
                      </a:r>
                      <a:br>
                        <a:rPr lang="en-GB" sz="1400"/>
                      </a:br>
                      <a:r>
                        <a:rPr lang="en-GB" sz="1400"/>
                        <a:t>convey 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/>
                      <a:r>
                        <a:rPr lang="en-GB" sz="1400"/>
                        <a:t>Use colour alone to convey 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353732"/>
                  </a:ext>
                </a:extLst>
              </a:tr>
              <a:tr h="534147">
                <a:tc>
                  <a:txBody>
                    <a:bodyPr/>
                    <a:lstStyle/>
                    <a:p>
                      <a:r>
                        <a:rPr lang="en-GB" sz="1400"/>
                        <a:t>Align all text left and use 1.5 line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>
                        <a:tabLst/>
                      </a:pPr>
                      <a:r>
                        <a:rPr lang="en-GB" sz="1400"/>
                        <a:t>Justify text or align to the centre or 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859985"/>
                  </a:ext>
                </a:extLst>
              </a:tr>
              <a:tr h="534147">
                <a:tc>
                  <a:txBody>
                    <a:bodyPr/>
                    <a:lstStyle/>
                    <a:p>
                      <a:r>
                        <a:rPr lang="en-GB" sz="1400"/>
                        <a:t>Use headings in sentence case, sub-headings and </a:t>
                      </a:r>
                    </a:p>
                    <a:p>
                      <a:r>
                        <a:rPr lang="en-GB" sz="1400"/>
                        <a:t>bullets to break-up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/>
                      <a:r>
                        <a:rPr lang="en-GB" sz="1400"/>
                        <a:t>Make complex or cluttered layouts and menus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15885"/>
                  </a:ext>
                </a:extLst>
              </a:tr>
              <a:tr h="534147">
                <a:tc>
                  <a:txBody>
                    <a:bodyPr/>
                    <a:lstStyle/>
                    <a:p>
                      <a:r>
                        <a:rPr lang="en-GB" sz="1400"/>
                        <a:t>Using heading styles in online text boxes and </a:t>
                      </a:r>
                    </a:p>
                    <a:p>
                      <a:r>
                        <a:rPr lang="en-GB" sz="1400"/>
                        <a:t>Microsoft Word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/>
                      <a:r>
                        <a:rPr lang="en-GB" sz="1400"/>
                        <a:t>Rely on text size and layout for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311296"/>
                  </a:ext>
                </a:extLst>
              </a:tr>
              <a:tr h="534147">
                <a:tc>
                  <a:txBody>
                    <a:bodyPr/>
                    <a:lstStyle/>
                    <a:p>
                      <a:r>
                        <a:rPr lang="en-GB" sz="1400"/>
                        <a:t>Use alternative (alt) text for images and transcripts </a:t>
                      </a:r>
                      <a:br>
                        <a:rPr lang="en-GB" sz="1400"/>
                      </a:br>
                      <a:r>
                        <a:rPr lang="en-GB" sz="1400"/>
                        <a:t>for videos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/>
                      <a:r>
                        <a:rPr lang="en-GB" sz="1400"/>
                        <a:t>Provide rich media content without a text alternative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298340"/>
                  </a:ext>
                </a:extLst>
              </a:tr>
              <a:tr h="534147">
                <a:tc>
                  <a:txBody>
                    <a:bodyPr/>
                    <a:lstStyle/>
                    <a:p>
                      <a:r>
                        <a:rPr lang="en-GB" sz="1400"/>
                        <a:t>Use good colour contrast and a readable font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/>
                      <a:r>
                        <a:rPr lang="en-GB" sz="1400"/>
                        <a:t>Underline words, use italics or write in capitals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746578"/>
                  </a:ext>
                </a:extLst>
              </a:tr>
              <a:tr h="534147">
                <a:tc>
                  <a:txBody>
                    <a:bodyPr/>
                    <a:lstStyle/>
                    <a:p>
                      <a:r>
                        <a:rPr lang="en-GB" sz="1400"/>
                        <a:t>Use a textbox to increase contrast between images </a:t>
                      </a:r>
                    </a:p>
                    <a:p>
                      <a:r>
                        <a:rPr lang="en-GB" sz="1400"/>
                        <a:t>and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/>
                      <a:r>
                        <a:rPr lang="en-GB" sz="1400"/>
                        <a:t>Use text over images or patterned backgrounds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761399"/>
                  </a:ext>
                </a:extLst>
              </a:tr>
              <a:tr h="534147">
                <a:tc>
                  <a:txBody>
                    <a:bodyPr/>
                    <a:lstStyle/>
                    <a:p>
                      <a:r>
                        <a:rPr lang="en-GB" sz="1400"/>
                        <a:t>Write descriptive and meaningful headings and </a:t>
                      </a:r>
                    </a:p>
                    <a:p>
                      <a:r>
                        <a:rPr lang="en-GB" sz="1400"/>
                        <a:t>hyperlinks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/>
                      <a:r>
                        <a:rPr lang="en-GB" sz="1400"/>
                        <a:t>Write uninformative links and headings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544030"/>
                  </a:ext>
                </a:extLst>
              </a:tr>
              <a:tr h="534147">
                <a:tc>
                  <a:txBody>
                    <a:bodyPr/>
                    <a:lstStyle/>
                    <a:p>
                      <a:r>
                        <a:rPr lang="en-GB" sz="1400"/>
                        <a:t>Add captions to audio and video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3975" indent="0"/>
                      <a:r>
                        <a:rPr lang="en-GB" sz="1400"/>
                        <a:t>Automatically play audio and video 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29111"/>
                  </a:ext>
                </a:extLst>
              </a:tr>
            </a:tbl>
          </a:graphicData>
        </a:graphic>
      </p:graphicFrame>
      <p:pic>
        <p:nvPicPr>
          <p:cNvPr id="13" name="Picture 12" descr="Decorative">
            <a:extLst>
              <a:ext uri="{FF2B5EF4-FFF2-40B4-BE49-F238E27FC236}">
                <a16:creationId xmlns:a16="http://schemas.microsoft.com/office/drawing/2014/main" id="{E25F27A1-24F3-3B47-AE70-DCCAA5220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13" b="15172"/>
          <a:stretch/>
        </p:blipFill>
        <p:spPr>
          <a:xfrm>
            <a:off x="6404111" y="1742256"/>
            <a:ext cx="603272" cy="448683"/>
          </a:xfrm>
          <a:prstGeom prst="rect">
            <a:avLst/>
          </a:prstGeom>
        </p:spPr>
      </p:pic>
      <p:pic>
        <p:nvPicPr>
          <p:cNvPr id="17" name="Picture 16" descr="Decorative">
            <a:extLst>
              <a:ext uri="{FF2B5EF4-FFF2-40B4-BE49-F238E27FC236}">
                <a16:creationId xmlns:a16="http://schemas.microsoft.com/office/drawing/2014/main" id="{9C9B1CF7-1468-3148-9E65-08BA1F4241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91" t="18891" r="50466" b="74255"/>
          <a:stretch/>
        </p:blipFill>
        <p:spPr>
          <a:xfrm>
            <a:off x="6407468" y="2352038"/>
            <a:ext cx="590861" cy="373053"/>
          </a:xfrm>
          <a:prstGeom prst="rect">
            <a:avLst/>
          </a:prstGeom>
        </p:spPr>
      </p:pic>
      <p:pic>
        <p:nvPicPr>
          <p:cNvPr id="19" name="Picture 18" descr="Decorative">
            <a:extLst>
              <a:ext uri="{FF2B5EF4-FFF2-40B4-BE49-F238E27FC236}">
                <a16:creationId xmlns:a16="http://schemas.microsoft.com/office/drawing/2014/main" id="{88D6FE34-A6A5-EE42-9646-38D8EA06DB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30" t="27869" r="50035" b="64176"/>
          <a:stretch/>
        </p:blipFill>
        <p:spPr>
          <a:xfrm>
            <a:off x="6333786" y="2805200"/>
            <a:ext cx="718861" cy="481913"/>
          </a:xfrm>
          <a:prstGeom prst="rect">
            <a:avLst/>
          </a:prstGeom>
        </p:spPr>
      </p:pic>
      <p:pic>
        <p:nvPicPr>
          <p:cNvPr id="21" name="Picture 20" descr="Decorative">
            <a:extLst>
              <a:ext uri="{FF2B5EF4-FFF2-40B4-BE49-F238E27FC236}">
                <a16:creationId xmlns:a16="http://schemas.microsoft.com/office/drawing/2014/main" id="{A38552E4-84DF-3444-90D7-7D54BBC03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70" t="38729" r="50439" b="54844"/>
          <a:stretch/>
        </p:blipFill>
        <p:spPr>
          <a:xfrm>
            <a:off x="6362958" y="3458424"/>
            <a:ext cx="671585" cy="389300"/>
          </a:xfrm>
          <a:prstGeom prst="rect">
            <a:avLst/>
          </a:prstGeom>
        </p:spPr>
      </p:pic>
      <p:pic>
        <p:nvPicPr>
          <p:cNvPr id="23" name="Picture 22" descr="decorative">
            <a:extLst>
              <a:ext uri="{FF2B5EF4-FFF2-40B4-BE49-F238E27FC236}">
                <a16:creationId xmlns:a16="http://schemas.microsoft.com/office/drawing/2014/main" id="{D27E4B45-C1C0-E14C-9F17-8B7768019E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30" t="48080" r="50980" b="45426"/>
          <a:stretch/>
        </p:blipFill>
        <p:spPr>
          <a:xfrm>
            <a:off x="6397465" y="3925103"/>
            <a:ext cx="665897" cy="393400"/>
          </a:xfrm>
          <a:prstGeom prst="rect">
            <a:avLst/>
          </a:prstGeom>
        </p:spPr>
      </p:pic>
      <p:pic>
        <p:nvPicPr>
          <p:cNvPr id="25" name="Picture 24" descr="Decorative">
            <a:extLst>
              <a:ext uri="{FF2B5EF4-FFF2-40B4-BE49-F238E27FC236}">
                <a16:creationId xmlns:a16="http://schemas.microsoft.com/office/drawing/2014/main" id="{A55C440E-640F-354B-9E84-9DD6040A9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36" t="57950" r="49692" b="34665"/>
          <a:stretch/>
        </p:blipFill>
        <p:spPr>
          <a:xfrm>
            <a:off x="6433350" y="4432306"/>
            <a:ext cx="596921" cy="434567"/>
          </a:xfrm>
          <a:prstGeom prst="rect">
            <a:avLst/>
          </a:prstGeom>
        </p:spPr>
      </p:pic>
      <p:pic>
        <p:nvPicPr>
          <p:cNvPr id="30" name="Picture 29" descr="decorative">
            <a:extLst>
              <a:ext uri="{FF2B5EF4-FFF2-40B4-BE49-F238E27FC236}">
                <a16:creationId xmlns:a16="http://schemas.microsoft.com/office/drawing/2014/main" id="{15E8ECD3-47D7-4D43-BCB4-583B97103B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92" t="66890" r="49692" b="24737"/>
          <a:stretch/>
        </p:blipFill>
        <p:spPr>
          <a:xfrm>
            <a:off x="6319250" y="4932636"/>
            <a:ext cx="700995" cy="507223"/>
          </a:xfrm>
          <a:prstGeom prst="rect">
            <a:avLst/>
          </a:prstGeom>
        </p:spPr>
      </p:pic>
      <p:pic>
        <p:nvPicPr>
          <p:cNvPr id="32" name="Picture 31" descr="Decorative">
            <a:extLst>
              <a:ext uri="{FF2B5EF4-FFF2-40B4-BE49-F238E27FC236}">
                <a16:creationId xmlns:a16="http://schemas.microsoft.com/office/drawing/2014/main" id="{8F51C6C9-7CB5-B047-95DB-84268F1909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986" t="77648" r="51080" b="14499"/>
          <a:stretch/>
        </p:blipFill>
        <p:spPr>
          <a:xfrm>
            <a:off x="6362924" y="5454723"/>
            <a:ext cx="629564" cy="489105"/>
          </a:xfrm>
          <a:prstGeom prst="rect">
            <a:avLst/>
          </a:prstGeom>
        </p:spPr>
      </p:pic>
      <p:pic>
        <p:nvPicPr>
          <p:cNvPr id="34" name="Picture 33" descr="Decorative">
            <a:extLst>
              <a:ext uri="{FF2B5EF4-FFF2-40B4-BE49-F238E27FC236}">
                <a16:creationId xmlns:a16="http://schemas.microsoft.com/office/drawing/2014/main" id="{E481B9A8-1854-DA42-BFCC-928C48CBC8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72" t="87838" r="50587" b="4411"/>
          <a:stretch/>
        </p:blipFill>
        <p:spPr>
          <a:xfrm>
            <a:off x="6319251" y="6017696"/>
            <a:ext cx="663216" cy="469557"/>
          </a:xfrm>
          <a:prstGeom prst="rect">
            <a:avLst/>
          </a:prstGeom>
        </p:spPr>
      </p:pic>
      <p:pic>
        <p:nvPicPr>
          <p:cNvPr id="36" name="Picture 35" descr="Decorative">
            <a:extLst>
              <a:ext uri="{FF2B5EF4-FFF2-40B4-BE49-F238E27FC236}">
                <a16:creationId xmlns:a16="http://schemas.microsoft.com/office/drawing/2014/main" id="{94DCB58E-D5C1-374E-8248-34E8579930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095" t="9253" r="-542" b="84778"/>
          <a:stretch/>
        </p:blipFill>
        <p:spPr>
          <a:xfrm>
            <a:off x="11129252" y="1802674"/>
            <a:ext cx="749239" cy="361581"/>
          </a:xfrm>
          <a:prstGeom prst="rect">
            <a:avLst/>
          </a:prstGeom>
        </p:spPr>
      </p:pic>
      <p:pic>
        <p:nvPicPr>
          <p:cNvPr id="38" name="Picture 37" descr="Decorative">
            <a:extLst>
              <a:ext uri="{FF2B5EF4-FFF2-40B4-BE49-F238E27FC236}">
                <a16:creationId xmlns:a16="http://schemas.microsoft.com/office/drawing/2014/main" id="{97FE4736-98B5-A944-99B2-ECF021D2E4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37" t="18990" b="74733"/>
          <a:stretch/>
        </p:blipFill>
        <p:spPr>
          <a:xfrm>
            <a:off x="11206736" y="2353903"/>
            <a:ext cx="642036" cy="380245"/>
          </a:xfrm>
          <a:prstGeom prst="rect">
            <a:avLst/>
          </a:prstGeom>
        </p:spPr>
      </p:pic>
      <p:pic>
        <p:nvPicPr>
          <p:cNvPr id="40" name="Picture 39" descr="Decorative">
            <a:extLst>
              <a:ext uri="{FF2B5EF4-FFF2-40B4-BE49-F238E27FC236}">
                <a16:creationId xmlns:a16="http://schemas.microsoft.com/office/drawing/2014/main" id="{336CBD9A-CB78-6840-9516-988D357590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316" t="27053" b="64678"/>
          <a:stretch/>
        </p:blipFill>
        <p:spPr>
          <a:xfrm>
            <a:off x="11156791" y="2785478"/>
            <a:ext cx="654393" cy="500930"/>
          </a:xfrm>
          <a:prstGeom prst="rect">
            <a:avLst/>
          </a:prstGeom>
        </p:spPr>
      </p:pic>
      <p:pic>
        <p:nvPicPr>
          <p:cNvPr id="42" name="Picture 41" descr="Decorative">
            <a:extLst>
              <a:ext uri="{FF2B5EF4-FFF2-40B4-BE49-F238E27FC236}">
                <a16:creationId xmlns:a16="http://schemas.microsoft.com/office/drawing/2014/main" id="{F4DB090C-C29D-4045-B38B-C0C6B7BE2F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37" t="38271" b="55151"/>
          <a:stretch/>
        </p:blipFill>
        <p:spPr>
          <a:xfrm>
            <a:off x="11181505" y="3422066"/>
            <a:ext cx="642036" cy="398496"/>
          </a:xfrm>
          <a:prstGeom prst="rect">
            <a:avLst/>
          </a:prstGeom>
        </p:spPr>
      </p:pic>
      <p:pic>
        <p:nvPicPr>
          <p:cNvPr id="44" name="Picture 43" descr="Decorative">
            <a:extLst>
              <a:ext uri="{FF2B5EF4-FFF2-40B4-BE49-F238E27FC236}">
                <a16:creationId xmlns:a16="http://schemas.microsoft.com/office/drawing/2014/main" id="{42FEE109-8433-2242-BB80-09CD15E7AC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978" t="48080" b="43983"/>
          <a:stretch/>
        </p:blipFill>
        <p:spPr>
          <a:xfrm>
            <a:off x="11206212" y="3904552"/>
            <a:ext cx="617323" cy="480828"/>
          </a:xfrm>
          <a:prstGeom prst="rect">
            <a:avLst/>
          </a:prstGeom>
        </p:spPr>
      </p:pic>
      <p:pic>
        <p:nvPicPr>
          <p:cNvPr id="46" name="Picture 45" descr="Decorative">
            <a:extLst>
              <a:ext uri="{FF2B5EF4-FFF2-40B4-BE49-F238E27FC236}">
                <a16:creationId xmlns:a16="http://schemas.microsoft.com/office/drawing/2014/main" id="{01DD3E5C-1A7C-784B-9F2A-B0A3789CE9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316" t="58189" b="34233"/>
          <a:stretch/>
        </p:blipFill>
        <p:spPr>
          <a:xfrm>
            <a:off x="11193861" y="4475052"/>
            <a:ext cx="654393" cy="459087"/>
          </a:xfrm>
          <a:prstGeom prst="rect">
            <a:avLst/>
          </a:prstGeom>
        </p:spPr>
      </p:pic>
      <p:pic>
        <p:nvPicPr>
          <p:cNvPr id="48" name="Picture 47" descr="Decorative">
            <a:extLst>
              <a:ext uri="{FF2B5EF4-FFF2-40B4-BE49-F238E27FC236}">
                <a16:creationId xmlns:a16="http://schemas.microsoft.com/office/drawing/2014/main" id="{4E2738F5-1365-EC46-A15E-A6DEA7225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076" t="67382" r="-319" b="24273"/>
          <a:stretch/>
        </p:blipFill>
        <p:spPr>
          <a:xfrm>
            <a:off x="11206218" y="4947440"/>
            <a:ext cx="629680" cy="505542"/>
          </a:xfrm>
          <a:prstGeom prst="rect">
            <a:avLst/>
          </a:prstGeom>
        </p:spPr>
      </p:pic>
      <p:pic>
        <p:nvPicPr>
          <p:cNvPr id="50" name="Picture 49" descr="Decorative">
            <a:extLst>
              <a:ext uri="{FF2B5EF4-FFF2-40B4-BE49-F238E27FC236}">
                <a16:creationId xmlns:a16="http://schemas.microsoft.com/office/drawing/2014/main" id="{D9C68F9E-6D8A-5347-B95F-E07ED3CAA8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75" t="77971" r="2859" b="15257"/>
          <a:stretch/>
        </p:blipFill>
        <p:spPr>
          <a:xfrm>
            <a:off x="11304811" y="5522615"/>
            <a:ext cx="518985" cy="416457"/>
          </a:xfrm>
          <a:prstGeom prst="rect">
            <a:avLst/>
          </a:prstGeom>
        </p:spPr>
      </p:pic>
      <p:pic>
        <p:nvPicPr>
          <p:cNvPr id="52" name="Picture 51" descr="Decorative">
            <a:extLst>
              <a:ext uri="{FF2B5EF4-FFF2-40B4-BE49-F238E27FC236}">
                <a16:creationId xmlns:a16="http://schemas.microsoft.com/office/drawing/2014/main" id="{72D21DB1-7A66-9047-8182-72E92A8D23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757" t="87824" b="4615"/>
          <a:stretch/>
        </p:blipFill>
        <p:spPr>
          <a:xfrm>
            <a:off x="11173810" y="6025716"/>
            <a:ext cx="629680" cy="4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93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rative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254" y="0"/>
            <a:ext cx="12192000" cy="979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5" y="879015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What you can do now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FE036-9B10-B94A-8876-73C272864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2341103"/>
            <a:ext cx="6568513" cy="43803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Follow the </a:t>
            </a:r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Accessibility Fundamentals</a:t>
            </a:r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in your day-to-day work.</a:t>
            </a:r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Check your Moodle course structure. </a:t>
            </a:r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Check files before uploading to Moodle.</a:t>
            </a:r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Don’t panic, and don’t throw the baby out with the bathwater…</a:t>
            </a:r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8" name="Picture 4" descr="decorative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5818" y="979055"/>
            <a:ext cx="5126182" cy="587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52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rative" title="Decorativ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" y="0"/>
            <a:ext cx="12192000" cy="979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454" y="714446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Where to get help and advice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9B6D5-90A7-1A4E-A42A-0C302960D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54" y="214153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UCL guidance</a:t>
            </a:r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/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  <a:hlinkClick r:id="rId3"/>
              </a:rPr>
              <a:t>Briefings, Training Sessions and Drop-Ins</a:t>
            </a: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 </a:t>
            </a:r>
          </a:p>
          <a:p>
            <a:pPr lvl="1"/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Creating Accessible Content</a:t>
            </a: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</a:rPr>
              <a:t> – online guidance</a:t>
            </a: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/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Accessible Teaching Practices </a:t>
            </a: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</a:rPr>
              <a:t>– self-paced Moodle course</a:t>
            </a: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/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E-learning baseline </a:t>
            </a: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</a:rPr>
              <a:t>– minimum expectations for Moodle course design</a:t>
            </a: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/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Government Digital Service </a:t>
            </a:r>
          </a:p>
          <a:p>
            <a:pPr lvl="1"/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Guidance on the legislation</a:t>
            </a:r>
            <a:endParaRPr lang="en-GB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Nice set of “dos and don’ts” posters</a:t>
            </a: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lvl="1"/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  <a:hlinkClick r:id="rId8"/>
              </a:rPr>
              <a:t>Getting started with accessibility and inclusion </a:t>
            </a:r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– overview from </a:t>
            </a:r>
            <a:r>
              <a:rPr lang="en-GB" sz="240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Jisc</a:t>
            </a:r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5278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" title="Decorativ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" y="0"/>
            <a:ext cx="12192000" cy="979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A60D18-1CA2-496B-AB9B-414722B2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54" y="739559"/>
            <a:ext cx="10515600" cy="1325563"/>
          </a:xfrm>
        </p:spPr>
        <p:txBody>
          <a:bodyPr/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cs typeface="Calibri Light"/>
              </a:rPr>
              <a:t>More info and help: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5A0DA-0351-420B-A66C-3E4D90907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039" y="25066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dirty="0">
                <a:hlinkClick r:id="rId3"/>
              </a:rPr>
              <a:t>http://www.ucl.ac.uk/digital-accessibility </a:t>
            </a:r>
          </a:p>
          <a:p>
            <a:pPr marL="0" indent="0" algn="ctr">
              <a:buNone/>
            </a:pPr>
            <a:endParaRPr lang="en-GB" dirty="0">
              <a:hlinkClick r:id="rId3"/>
            </a:endParaRP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digitalaccessibility@ucl.ac.uk</a:t>
            </a:r>
            <a:r>
              <a:rPr lang="en-GB" dirty="0"/>
              <a:t> 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hlinkClick r:id="rId4"/>
              </a:rPr>
              <a:t>M.farmer@ucl.ac.uk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33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orative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88" y="868559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New Legislation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4691A-EC3D-9848-BCAA-7ED3CEED8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5" y="2341103"/>
            <a:ext cx="6756250" cy="43803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20000"/>
              </a:lnSpc>
              <a:spcAft>
                <a:spcPts val="3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EU Directive 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on the accessibility of public sector websites and mobile applications.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lnSpc>
                <a:spcPct val="120000"/>
              </a:lnSpc>
              <a:spcAft>
                <a:spcPts val="3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The Public Sector Bodies (Websites and Mobile Applications) Accessibility Regulations (2018)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285750" indent="-285750">
              <a:lnSpc>
                <a:spcPct val="120000"/>
              </a:lnSpc>
              <a:spcAft>
                <a:spcPts val="3000"/>
              </a:spcAft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Accessible VLEs</a:t>
            </a: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– the ‘Policy Connect’ Briefing (The easy read).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120000"/>
              </a:lnSpc>
            </a:pPr>
            <a:endParaRPr lang="en-GB" sz="2400"/>
          </a:p>
        </p:txBody>
      </p:sp>
      <p:sp>
        <p:nvSpPr>
          <p:cNvPr id="9" name="Oval 8" descr="Decorative">
            <a:extLst>
              <a:ext uri="{FF2B5EF4-FFF2-40B4-BE49-F238E27FC236}">
                <a16:creationId xmlns:a16="http://schemas.microsoft.com/office/drawing/2014/main" id="{0142331E-5A87-EA48-9D50-125A35102D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635051" y="2843299"/>
            <a:ext cx="2196000" cy="2196000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" name="Rectangle 9" descr="Gavel">
            <a:extLst>
              <a:ext uri="{FF2B5EF4-FFF2-40B4-BE49-F238E27FC236}">
                <a16:creationId xmlns:a16="http://schemas.microsoft.com/office/drawing/2014/main" id="{5C61E924-1345-C64C-BD34-5412B7071EB6}"/>
              </a:ext>
            </a:extLst>
          </p:cNvPr>
          <p:cNvSpPr/>
          <p:nvPr/>
        </p:nvSpPr>
        <p:spPr>
          <a:xfrm>
            <a:off x="9103051" y="3311300"/>
            <a:ext cx="1260000" cy="126000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6261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88" y="868559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What’s in scope?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4691A-EC3D-9848-BCAA-7ED3CEED8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5" y="2341103"/>
            <a:ext cx="8745076" cy="43803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Websites and intranets (Both the platform, and the content)</a:t>
            </a:r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Documents on websites and intranets</a:t>
            </a:r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Videos and multimedia content</a:t>
            </a:r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Libraries</a:t>
            </a:r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Student portals</a:t>
            </a:r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Staff systems</a:t>
            </a:r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Apps</a:t>
            </a:r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sz="2400">
                <a:solidFill>
                  <a:schemeClr val="tx1">
                    <a:lumMod val="75000"/>
                    <a:lumOff val="25000"/>
                  </a:schemeClr>
                </a:solidFill>
              </a:rPr>
              <a:t>Purchased third party content and tools</a:t>
            </a:r>
            <a:endParaRPr lang="en-GB" sz="24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10" name="Rectangle 9" descr="Gavel">
            <a:extLst>
              <a:ext uri="{FF2B5EF4-FFF2-40B4-BE49-F238E27FC236}">
                <a16:creationId xmlns:a16="http://schemas.microsoft.com/office/drawing/2014/main" id="{5C61E924-1345-C64C-BD34-5412B7071EB6}"/>
              </a:ext>
            </a:extLst>
          </p:cNvPr>
          <p:cNvSpPr/>
          <p:nvPr/>
        </p:nvSpPr>
        <p:spPr>
          <a:xfrm>
            <a:off x="9103051" y="3311300"/>
            <a:ext cx="1260000" cy="1260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0588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orative" title="Decorativ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08DDE7-A8A8-9C46-9F58-F12E49B7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980"/>
            <a:ext cx="10515600" cy="1325563"/>
          </a:xfrm>
        </p:spPr>
        <p:txBody>
          <a:bodyPr/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Timescales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7EA14-006F-2540-916F-034821E4F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0447"/>
            <a:ext cx="4456471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</a:rPr>
              <a:t>Public-facing websites</a:t>
            </a:r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 b="1">
                <a:solidFill>
                  <a:schemeClr val="tx1">
                    <a:lumMod val="75000"/>
                    <a:lumOff val="25000"/>
                  </a:schemeClr>
                </a:solidFill>
              </a:rPr>
              <a:t>New or updated</a:t>
            </a: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</a:rPr>
              <a:t> online content published on or after 23 Sept 2018 has to comply by </a:t>
            </a:r>
            <a:r>
              <a:rPr lang="en-GB" sz="2600" b="1">
                <a:solidFill>
                  <a:schemeClr val="tx1">
                    <a:lumMod val="75000"/>
                    <a:lumOff val="25000"/>
                  </a:schemeClr>
                </a:solidFill>
              </a:rPr>
              <a:t>22 Sept 2019. </a:t>
            </a:r>
            <a:endParaRPr lang="en-GB" sz="2600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 b="1">
                <a:solidFill>
                  <a:schemeClr val="tx1">
                    <a:lumMod val="75000"/>
                    <a:lumOff val="25000"/>
                  </a:schemeClr>
                </a:solidFill>
              </a:rPr>
              <a:t>Existing sites </a:t>
            </a: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</a:rPr>
              <a:t>(published before 23 Sept 2018) must comply by </a:t>
            </a:r>
            <a:r>
              <a:rPr lang="en-GB" sz="2600" b="1">
                <a:solidFill>
                  <a:schemeClr val="tx1">
                    <a:lumMod val="75000"/>
                    <a:lumOff val="25000"/>
                  </a:schemeClr>
                </a:solidFill>
              </a:rPr>
              <a:t>Sept </a:t>
            </a: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GB" b="1"/>
              <a:t>20</a:t>
            </a:r>
            <a:r>
              <a:rPr lang="en-GB"/>
              <a:t>. </a:t>
            </a:r>
            <a:endParaRPr lang="en-GB">
              <a:cs typeface="Calibri"/>
            </a:endParaRPr>
          </a:p>
          <a:p>
            <a:pPr marL="0" indent="0">
              <a:spcAft>
                <a:spcPts val="1200"/>
              </a:spcAft>
              <a:buNone/>
            </a:pPr>
            <a:endParaRPr lang="en-GB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4D2BB-70F7-F247-8A49-7D38B695A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9858" y="2190447"/>
            <a:ext cx="5483942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</a:rPr>
              <a:t>Intranets (behind a password) incl. Moodle</a:t>
            </a:r>
            <a:endParaRPr lang="en-GB" b="1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 b="1">
                <a:solidFill>
                  <a:schemeClr val="tx1">
                    <a:lumMod val="75000"/>
                    <a:lumOff val="25000"/>
                  </a:schemeClr>
                </a:solidFill>
              </a:rPr>
              <a:t>New or substantially revised </a:t>
            </a: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</a:rPr>
              <a:t>content published on or after 23 Sept 2019 to comply with the requirements of the regulations</a:t>
            </a:r>
            <a:r>
              <a:rPr lang="en-GB" sz="2600"/>
              <a:t> </a:t>
            </a:r>
            <a:r>
              <a:rPr lang="en-GB" sz="2600" b="1">
                <a:solidFill>
                  <a:srgbClr val="C00000"/>
                </a:solidFill>
              </a:rPr>
              <a:t>on publication</a:t>
            </a:r>
            <a:r>
              <a:rPr lang="en-GB" sz="2600"/>
              <a:t>.</a:t>
            </a:r>
            <a:endParaRPr lang="en-GB" sz="2600" b="1"/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</a:rPr>
              <a:t>Intranet content published before 23 September 2019, doesn’t have to be brought into compliance at a fixed point; they must instead be brought into compliance</a:t>
            </a:r>
            <a:r>
              <a:rPr lang="en-GB" sz="2600"/>
              <a:t> </a:t>
            </a:r>
            <a:r>
              <a:rPr lang="en-GB" sz="2600" b="1">
                <a:solidFill>
                  <a:srgbClr val="C00000"/>
                </a:solidFill>
              </a:rPr>
              <a:t>only when first substantially revised on or after 23 September 2019</a:t>
            </a:r>
            <a:endParaRPr lang="en-GB" sz="2600" b="1">
              <a:solidFill>
                <a:srgbClr val="C00000"/>
              </a:solidFill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7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08DDE7-A8A8-9C46-9F58-F12E49B7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38" y="841060"/>
            <a:ext cx="10515600" cy="1325563"/>
          </a:xfrm>
        </p:spPr>
        <p:txBody>
          <a:bodyPr/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Exemptions</a:t>
            </a:r>
            <a:r>
              <a:rPr lang="en-GB"/>
              <a:t>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7DBE1A-903B-4D43-88C6-F5CE9E6B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01" y="2084431"/>
            <a:ext cx="7357540" cy="463704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</a:rPr>
              <a:t>Recorded media (live video, skype, </a:t>
            </a:r>
            <a:r>
              <a:rPr lang="en-GB" sz="260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Lecturecast</a:t>
            </a: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</a:rPr>
              <a:t>) published before 23 Sept 2020</a:t>
            </a:r>
            <a:endParaRPr lang="en-GB" sz="26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</a:rPr>
              <a:t>Live audio and video</a:t>
            </a:r>
            <a:endParaRPr lang="en-GB" sz="26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</a:rPr>
              <a:t>Third party content that UCL didn’t pay for or develop (e.g. external social media content)</a:t>
            </a:r>
            <a:endParaRPr lang="en-GB" sz="26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</a:rPr>
              <a:t>Heritage collections – e.g. scanned manuscripts</a:t>
            </a:r>
            <a:endParaRPr lang="en-GB" sz="26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lnSpc>
                <a:spcPct val="110000"/>
              </a:lnSpc>
              <a:spcAft>
                <a:spcPts val="1200"/>
              </a:spcAft>
            </a:pP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</a:rPr>
              <a:t>Online maps </a:t>
            </a:r>
            <a:endParaRPr lang="en-GB" sz="26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61950" indent="-361950">
              <a:lnSpc>
                <a:spcPct val="110000"/>
              </a:lnSpc>
            </a:pPr>
            <a:r>
              <a:rPr lang="en-GB" sz="2600">
                <a:solidFill>
                  <a:schemeClr val="tx1">
                    <a:lumMod val="75000"/>
                    <a:lumOff val="25000"/>
                  </a:schemeClr>
                </a:solidFill>
              </a:rPr>
              <a:t>Archived websites if they are not needed for services we provide</a:t>
            </a:r>
            <a:endParaRPr lang="en-GB" sz="26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94382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orative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08DDE7-A8A8-9C46-9F58-F12E49B7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5" y="758868"/>
            <a:ext cx="11117179" cy="1325563"/>
          </a:xfrm>
        </p:spPr>
        <p:txBody>
          <a:bodyPr/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Disproportionate burden 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7DBE1A-903B-4D43-88C6-F5CE9E6B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6" y="2084431"/>
            <a:ext cx="8329194" cy="46370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</a:rPr>
              <a:t>To declare that making particular things accessible is a disproportionate burden, we must weigh up:</a:t>
            </a: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</a:rPr>
              <a:t>the burden that making those things accessible places on UCL</a:t>
            </a: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</a:rPr>
              <a:t>the benefits of making those things accessible</a:t>
            </a: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</a:rPr>
              <a:t>We need to think about:</a:t>
            </a: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</a:rPr>
              <a:t>UCL’s size and resources</a:t>
            </a: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</a:rPr>
              <a:t>how much making things accessible would cost and the impact that would have on UCL</a:t>
            </a: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</a:rPr>
              <a:t>how much users with a disability would benefit from us making things accessible</a:t>
            </a:r>
            <a:r>
              <a:rPr lang="en-GB" sz="1800"/>
              <a:t/>
            </a:r>
            <a:br>
              <a:rPr lang="en-GB" sz="1800"/>
            </a:br>
            <a:endParaRPr lang="en-GB" sz="1800"/>
          </a:p>
        </p:txBody>
      </p:sp>
      <p:pic>
        <p:nvPicPr>
          <p:cNvPr id="6" name="Graphic 5" descr="Scales of Justice">
            <a:extLst>
              <a:ext uri="{FF2B5EF4-FFF2-40B4-BE49-F238E27FC236}">
                <a16:creationId xmlns:a16="http://schemas.microsoft.com/office/drawing/2014/main" id="{D7A15E0E-E4F9-1C44-9B6C-70C263F5D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321" y="2450042"/>
            <a:ext cx="2602163" cy="26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orative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08DDE7-A8A8-9C46-9F58-F12E49B7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74" y="858284"/>
            <a:ext cx="10515600" cy="1325563"/>
          </a:xfrm>
        </p:spPr>
        <p:txBody>
          <a:bodyPr/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Monitoring &amp; enforcement</a:t>
            </a:r>
            <a:r>
              <a:rPr lang="en-GB"/>
              <a:t>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7DBE1A-903B-4D43-88C6-F5CE9E6B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2341103"/>
            <a:ext cx="8461760" cy="43803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Government Digital Services (GDS) will monitor and report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spcAft>
                <a:spcPts val="1200"/>
              </a:spcAft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Equalities and Human Rights Commission (EHRC) is the enforcement body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spcAft>
                <a:spcPts val="1200"/>
              </a:spcAft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Both will aim to provide a proportionate, corrective and supportive mechanism for compliance – they don’t want us closing down sites 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spcAft>
                <a:spcPts val="1200"/>
              </a:spcAft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Sample of 2055 sites initially 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spcAft>
                <a:spcPts val="1200"/>
              </a:spcAft>
            </a:pPr>
            <a:endParaRPr lang="en-GB"/>
          </a:p>
          <a:p>
            <a:endParaRPr lang="en-GB"/>
          </a:p>
        </p:txBody>
      </p:sp>
      <p:sp>
        <p:nvSpPr>
          <p:cNvPr id="6" name="Rectangle 5" descr="Decorative">
            <a:extLst>
              <a:ext uri="{FF2B5EF4-FFF2-40B4-BE49-F238E27FC236}">
                <a16:creationId xmlns:a16="http://schemas.microsoft.com/office/drawing/2014/main" id="{DEB4E33C-F352-5D4C-9B57-AB00CB67BE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9575800" y="3231036"/>
            <a:ext cx="1661274" cy="225536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414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orative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08DDE7-A8A8-9C46-9F58-F12E49B7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817"/>
            <a:ext cx="10515600" cy="1325563"/>
          </a:xfrm>
        </p:spPr>
        <p:txBody>
          <a:bodyPr/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Grey areas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7DBE1A-903B-4D43-88C6-F5CE9E6B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2341103"/>
            <a:ext cx="10230946" cy="43803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There are quite a few, not least 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800100" lvl="1" indent="-342900">
              <a:spcAft>
                <a:spcPts val="1200"/>
              </a:spcAft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how much needs to be done to improve accessibility of individual files in Moodle;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800100" lvl="1" indent="-342900">
              <a:spcAft>
                <a:spcPts val="1200"/>
              </a:spcAft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what level of video captioning is needed; 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800100" lvl="1" indent="-342900">
              <a:spcAft>
                <a:spcPts val="1200"/>
              </a:spcAft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what constitutes a disproportionate burden.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0" indent="0">
              <a:spcAft>
                <a:spcPts val="1200"/>
              </a:spcAft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orative" title="Decorativ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79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08DDE7-A8A8-9C46-9F58-F12E49B7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858285"/>
            <a:ext cx="10515600" cy="1325563"/>
          </a:xfrm>
        </p:spPr>
        <p:txBody>
          <a:bodyPr/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Work done to date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7DBE1A-903B-4D43-88C6-F5CE9E6B4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305" y="2341103"/>
            <a:ext cx="10230946" cy="43803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Samples of website, Moodle, online library (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</a:rPr>
              <a:t>Jisc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 snapshots)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spcAft>
                <a:spcPts val="1200"/>
              </a:spcAft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New online guidance created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spcAft>
                <a:spcPts val="1200"/>
              </a:spcAft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Awareness-raising in the academic community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spcAft>
                <a:spcPts val="1200"/>
              </a:spcAft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Liaison with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</a:rPr>
              <a:t>Jisc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, GDS,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</a:rPr>
              <a:t>Ucisa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, across the sector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342900" indent="-342900">
              <a:spcAft>
                <a:spcPts val="1200"/>
              </a:spcAft>
            </a:pP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Established a Task and Finish group</a:t>
            </a:r>
            <a:endParaRPr lang="en-GB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  <a:p>
            <a:pPr marL="0" indent="0">
              <a:spcAft>
                <a:spcPts val="1200"/>
              </a:spcAft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133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4F39CE9075ED4BA33A0DF8203B7E34" ma:contentTypeVersion="3" ma:contentTypeDescription="Create a new document." ma:contentTypeScope="" ma:versionID="7003b886ba2876344b6b4f7b67411b15">
  <xsd:schema xmlns:xsd="http://www.w3.org/2001/XMLSchema" xmlns:xs="http://www.w3.org/2001/XMLSchema" xmlns:p="http://schemas.microsoft.com/office/2006/metadata/properties" xmlns:ns2="ae20df7b-2842-4320-b601-89c320fd2b19" targetNamespace="http://schemas.microsoft.com/office/2006/metadata/properties" ma:root="true" ma:fieldsID="7e7786b9ec601e96fe22d6fea1082428" ns2:_="">
    <xsd:import namespace="ae20df7b-2842-4320-b601-89c320fd2b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0df7b-2842-4320-b601-89c320fd2b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1DBFA6-8FFB-4602-9010-A8B779E0A508}">
  <ds:schemaRefs>
    <ds:schemaRef ds:uri="ae20df7b-2842-4320-b601-89c320fd2b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09EAD1-61E5-401B-9134-A1A7877497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2CA350-13A7-4517-9338-7497C6A174EC}">
  <ds:schemaRefs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ae20df7b-2842-4320-b601-89c320fd2b1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682</Words>
  <Application>Microsoft Office PowerPoint</Application>
  <PresentationFormat>Widescreen</PresentationFormat>
  <Paragraphs>139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Digital Accessibility</vt:lpstr>
      <vt:lpstr>New Legislation</vt:lpstr>
      <vt:lpstr>What’s in scope?</vt:lpstr>
      <vt:lpstr>Timescales</vt:lpstr>
      <vt:lpstr>Exemptions </vt:lpstr>
      <vt:lpstr>Disproportionate burden </vt:lpstr>
      <vt:lpstr>Monitoring &amp; enforcement </vt:lpstr>
      <vt:lpstr>Grey areas</vt:lpstr>
      <vt:lpstr>Work done to date</vt:lpstr>
      <vt:lpstr>What can we all do?</vt:lpstr>
      <vt:lpstr>For Moodle, use the baseline…</vt:lpstr>
      <vt:lpstr>Common barriers</vt:lpstr>
      <vt:lpstr>Other Dos and Don’ts</vt:lpstr>
      <vt:lpstr>What you can do now</vt:lpstr>
      <vt:lpstr>Where to get help and advice</vt:lpstr>
      <vt:lpstr>More info and help: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Accessibility</dc:title>
  <dc:creator>Strawbridge, Fiona</dc:creator>
  <cp:lastModifiedBy>Farmer, Michele</cp:lastModifiedBy>
  <cp:revision>3</cp:revision>
  <dcterms:created xsi:type="dcterms:W3CDTF">2019-05-22T19:09:25Z</dcterms:created>
  <dcterms:modified xsi:type="dcterms:W3CDTF">2019-08-02T13:39:22Z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0x010100F34F39CE9075ED4BA33A0DF8203B7E34</vt:lpwstr>
  </property>
</Properties>
</file>